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1" r:id="rId2"/>
    <p:sldMasterId id="2147483707" r:id="rId3"/>
    <p:sldMasterId id="2147483734" r:id="rId4"/>
    <p:sldMasterId id="2147483754" r:id="rId5"/>
    <p:sldMasterId id="2147483768" r:id="rId6"/>
    <p:sldMasterId id="2147483781" r:id="rId7"/>
  </p:sldMasterIdLst>
  <p:notesMasterIdLst>
    <p:notesMasterId r:id="rId33"/>
  </p:notesMasterIdLst>
  <p:handoutMasterIdLst>
    <p:handoutMasterId r:id="rId34"/>
  </p:handoutMasterIdLst>
  <p:sldIdLst>
    <p:sldId id="318" r:id="rId8"/>
    <p:sldId id="424" r:id="rId9"/>
    <p:sldId id="412" r:id="rId10"/>
    <p:sldId id="404" r:id="rId11"/>
    <p:sldId id="312" r:id="rId12"/>
    <p:sldId id="394" r:id="rId13"/>
    <p:sldId id="375" r:id="rId14"/>
    <p:sldId id="319" r:id="rId15"/>
    <p:sldId id="351" r:id="rId16"/>
    <p:sldId id="392" r:id="rId17"/>
    <p:sldId id="377" r:id="rId18"/>
    <p:sldId id="407" r:id="rId19"/>
    <p:sldId id="391" r:id="rId20"/>
    <p:sldId id="402" r:id="rId21"/>
    <p:sldId id="388" r:id="rId22"/>
    <p:sldId id="324" r:id="rId23"/>
    <p:sldId id="414" r:id="rId24"/>
    <p:sldId id="321" r:id="rId25"/>
    <p:sldId id="419" r:id="rId26"/>
    <p:sldId id="421" r:id="rId27"/>
    <p:sldId id="422" r:id="rId28"/>
    <p:sldId id="423" r:id="rId29"/>
    <p:sldId id="322" r:id="rId30"/>
    <p:sldId id="323" r:id="rId31"/>
    <p:sldId id="413" r:id="rId32"/>
  </p:sldIdLst>
  <p:sldSz cx="9144000" cy="6858000" type="screen4x3"/>
  <p:notesSz cx="7010400" cy="9296400"/>
  <p:defaultTextStyle>
    <a:defPPr>
      <a:defRPr lang="en-US"/>
    </a:defPPr>
    <a:lvl1pPr marL="0" algn="l" defTabSz="642691" rtl="0" eaLnBrk="1" latinLnBrk="0" hangingPunct="1">
      <a:defRPr sz="1300" kern="1200">
        <a:solidFill>
          <a:schemeClr val="tx1"/>
        </a:solidFill>
        <a:latin typeface="+mn-lt"/>
        <a:ea typeface="+mn-ea"/>
        <a:cs typeface="+mn-cs"/>
      </a:defRPr>
    </a:lvl1pPr>
    <a:lvl2pPr marL="321346" algn="l" defTabSz="642691" rtl="0" eaLnBrk="1" latinLnBrk="0" hangingPunct="1">
      <a:defRPr sz="1300" kern="1200">
        <a:solidFill>
          <a:schemeClr val="tx1"/>
        </a:solidFill>
        <a:latin typeface="+mn-lt"/>
        <a:ea typeface="+mn-ea"/>
        <a:cs typeface="+mn-cs"/>
      </a:defRPr>
    </a:lvl2pPr>
    <a:lvl3pPr marL="642691" algn="l" defTabSz="642691" rtl="0" eaLnBrk="1" latinLnBrk="0" hangingPunct="1">
      <a:defRPr sz="1300" kern="1200">
        <a:solidFill>
          <a:schemeClr val="tx1"/>
        </a:solidFill>
        <a:latin typeface="+mn-lt"/>
        <a:ea typeface="+mn-ea"/>
        <a:cs typeface="+mn-cs"/>
      </a:defRPr>
    </a:lvl3pPr>
    <a:lvl4pPr marL="964038" algn="l" defTabSz="642691" rtl="0" eaLnBrk="1" latinLnBrk="0" hangingPunct="1">
      <a:defRPr sz="1300" kern="1200">
        <a:solidFill>
          <a:schemeClr val="tx1"/>
        </a:solidFill>
        <a:latin typeface="+mn-lt"/>
        <a:ea typeface="+mn-ea"/>
        <a:cs typeface="+mn-cs"/>
      </a:defRPr>
    </a:lvl4pPr>
    <a:lvl5pPr marL="1285383" algn="l" defTabSz="642691" rtl="0" eaLnBrk="1" latinLnBrk="0" hangingPunct="1">
      <a:defRPr sz="1300" kern="1200">
        <a:solidFill>
          <a:schemeClr val="tx1"/>
        </a:solidFill>
        <a:latin typeface="+mn-lt"/>
        <a:ea typeface="+mn-ea"/>
        <a:cs typeface="+mn-cs"/>
      </a:defRPr>
    </a:lvl5pPr>
    <a:lvl6pPr marL="1606729" algn="l" defTabSz="642691" rtl="0" eaLnBrk="1" latinLnBrk="0" hangingPunct="1">
      <a:defRPr sz="1300" kern="1200">
        <a:solidFill>
          <a:schemeClr val="tx1"/>
        </a:solidFill>
        <a:latin typeface="+mn-lt"/>
        <a:ea typeface="+mn-ea"/>
        <a:cs typeface="+mn-cs"/>
      </a:defRPr>
    </a:lvl6pPr>
    <a:lvl7pPr marL="1928076" algn="l" defTabSz="642691" rtl="0" eaLnBrk="1" latinLnBrk="0" hangingPunct="1">
      <a:defRPr sz="1300" kern="1200">
        <a:solidFill>
          <a:schemeClr val="tx1"/>
        </a:solidFill>
        <a:latin typeface="+mn-lt"/>
        <a:ea typeface="+mn-ea"/>
        <a:cs typeface="+mn-cs"/>
      </a:defRPr>
    </a:lvl7pPr>
    <a:lvl8pPr marL="2249420" algn="l" defTabSz="642691" rtl="0" eaLnBrk="1" latinLnBrk="0" hangingPunct="1">
      <a:defRPr sz="1300" kern="1200">
        <a:solidFill>
          <a:schemeClr val="tx1"/>
        </a:solidFill>
        <a:latin typeface="+mn-lt"/>
        <a:ea typeface="+mn-ea"/>
        <a:cs typeface="+mn-cs"/>
      </a:defRPr>
    </a:lvl8pPr>
    <a:lvl9pPr marL="2570767" algn="l" defTabSz="642691"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pos="2160">
          <p15:clr>
            <a:srgbClr val="A4A3A4"/>
          </p15:clr>
        </p15:guide>
        <p15:guide id="4" pos="225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es, Tyrone" initials="J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33A"/>
    <a:srgbClr val="FFFF66"/>
    <a:srgbClr val="B3FFB3"/>
    <a:srgbClr val="A3FFA3"/>
    <a:srgbClr val="00B400"/>
    <a:srgbClr val="97FF97"/>
    <a:srgbClr val="7DFF7D"/>
    <a:srgbClr val="FABD8A"/>
    <a:srgbClr val="FFE07D"/>
    <a:srgbClr val="FFDA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79" autoAdjust="0"/>
    <p:restoredTop sz="82615" autoAdjust="0"/>
  </p:normalViewPr>
  <p:slideViewPr>
    <p:cSldViewPr snapToGrid="0">
      <p:cViewPr varScale="1">
        <p:scale>
          <a:sx n="72" d="100"/>
          <a:sy n="72" d="100"/>
        </p:scale>
        <p:origin x="1050" y="78"/>
      </p:cViewPr>
      <p:guideLst>
        <p:guide orient="horz" pos="2160"/>
        <p:guide pos="2880"/>
      </p:guideLst>
    </p:cSldViewPr>
  </p:slideViewPr>
  <p:notesTextViewPr>
    <p:cViewPr>
      <p:scale>
        <a:sx n="1" d="1"/>
        <a:sy n="1" d="1"/>
      </p:scale>
      <p:origin x="0" y="0"/>
    </p:cViewPr>
  </p:notesTextViewPr>
  <p:sorterViewPr>
    <p:cViewPr>
      <p:scale>
        <a:sx n="120" d="100"/>
        <a:sy n="120" d="100"/>
      </p:scale>
      <p:origin x="0" y="-6516"/>
    </p:cViewPr>
  </p:sorterViewPr>
  <p:notesViewPr>
    <p:cSldViewPr snapToGrid="0">
      <p:cViewPr>
        <p:scale>
          <a:sx n="118" d="100"/>
          <a:sy n="118" d="100"/>
        </p:scale>
        <p:origin x="-1728" y="-72"/>
      </p:cViewPr>
      <p:guideLst>
        <p:guide orient="horz" pos="2928"/>
        <p:guide pos="2208"/>
        <p:guide pos="2160"/>
        <p:guide pos="225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ysClr val="windowText" lastClr="000000"/>
                </a:solidFill>
              </a:rPr>
              <a:t>Delaware</a:t>
            </a:r>
            <a:r>
              <a:rPr lang="en-US" baseline="0" dirty="0">
                <a:solidFill>
                  <a:sysClr val="windowText" lastClr="000000"/>
                </a:solidFill>
              </a:rPr>
              <a:t> 2-1-1: Top Requested Categories</a:t>
            </a:r>
          </a:p>
          <a:p>
            <a:pPr>
              <a:defRPr/>
            </a:pPr>
            <a:r>
              <a:rPr lang="en-US" baseline="0" dirty="0">
                <a:solidFill>
                  <a:sysClr val="windowText" lastClr="000000"/>
                </a:solidFill>
              </a:rPr>
              <a:t> Greater Wilmington Area 63,548</a:t>
            </a:r>
            <a:endParaRPr lang="en-US"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Sheet1!$C$27:$C$35</c:f>
              <c:strCache>
                <c:ptCount val="9"/>
                <c:pt idx="0">
                  <c:v>Housing &amp; Shelter</c:v>
                </c:pt>
                <c:pt idx="1">
                  <c:v>Utilities</c:v>
                </c:pt>
                <c:pt idx="2">
                  <c:v>Healthcare</c:v>
                </c:pt>
                <c:pt idx="3">
                  <c:v>Food Insecurities</c:v>
                </c:pt>
                <c:pt idx="4">
                  <c:v>Government &amp; Legal</c:v>
                </c:pt>
                <c:pt idx="5">
                  <c:v>Mental Health &amp; Addictions</c:v>
                </c:pt>
                <c:pt idx="6">
                  <c:v>Employment &amp; Income</c:v>
                </c:pt>
                <c:pt idx="7">
                  <c:v>Clothing &amp; Household</c:v>
                </c:pt>
                <c:pt idx="8">
                  <c:v>Transportation Assistance</c:v>
                </c:pt>
              </c:strCache>
            </c:strRef>
          </c:cat>
          <c:val>
            <c:numRef>
              <c:f>Sheet1!$D$27:$D$35</c:f>
              <c:numCache>
                <c:formatCode>_(* #,##0_);_(* \(#,##0\);_(* "-"??_);_(@_)</c:formatCode>
                <c:ptCount val="9"/>
                <c:pt idx="0">
                  <c:v>19420</c:v>
                </c:pt>
                <c:pt idx="1">
                  <c:v>17586</c:v>
                </c:pt>
                <c:pt idx="2">
                  <c:v>4727</c:v>
                </c:pt>
                <c:pt idx="3">
                  <c:v>3240</c:v>
                </c:pt>
                <c:pt idx="4">
                  <c:v>2565</c:v>
                </c:pt>
                <c:pt idx="5">
                  <c:v>2559</c:v>
                </c:pt>
                <c:pt idx="6">
                  <c:v>2058</c:v>
                </c:pt>
                <c:pt idx="7">
                  <c:v>2006</c:v>
                </c:pt>
                <c:pt idx="8">
                  <c:v>1235</c:v>
                </c:pt>
              </c:numCache>
            </c:numRef>
          </c:val>
          <c:extLst>
            <c:ext xmlns:c16="http://schemas.microsoft.com/office/drawing/2014/chart" uri="{C3380CC4-5D6E-409C-BE32-E72D297353CC}">
              <c16:uniqueId val="{00000000-6807-4814-85D8-B374D986C3B9}"/>
            </c:ext>
          </c:extLst>
        </c:ser>
        <c:dLbls>
          <c:showLegendKey val="0"/>
          <c:showVal val="0"/>
          <c:showCatName val="0"/>
          <c:showSerName val="0"/>
          <c:showPercent val="0"/>
          <c:showBubbleSize val="0"/>
        </c:dLbls>
        <c:gapWidth val="182"/>
        <c:axId val="116278784"/>
        <c:axId val="116280320"/>
      </c:barChart>
      <c:catAx>
        <c:axId val="116278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6280320"/>
        <c:crosses val="autoZero"/>
        <c:auto val="1"/>
        <c:lblAlgn val="ctr"/>
        <c:lblOffset val="100"/>
        <c:noMultiLvlLbl val="0"/>
      </c:catAx>
      <c:valAx>
        <c:axId val="116280320"/>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278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image" Target="../media/image5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16F83-F4B1-4BDF-B647-572456688A2C}" type="doc">
      <dgm:prSet loTypeId="urn:microsoft.com/office/officeart/2005/8/layout/hList7" loCatId="process" qsTypeId="urn:microsoft.com/office/officeart/2005/8/quickstyle/simple1" qsCatId="simple" csTypeId="urn:microsoft.com/office/officeart/2005/8/colors/colorful4" csCatId="colorful" phldr="1"/>
      <dgm:spPr/>
    </dgm:pt>
    <dgm:pt modelId="{99AEBC7A-3786-4AF9-BE5F-5634C5D0C216}">
      <dgm:prSet phldrT="[Text]"/>
      <dgm:spPr/>
      <dgm:t>
        <a:bodyPr/>
        <a:lstStyle/>
        <a:p>
          <a:r>
            <a:rPr lang="en-US" b="1" dirty="0"/>
            <a:t>Level 1 </a:t>
          </a:r>
        </a:p>
        <a:p>
          <a:r>
            <a:rPr lang="en-US" dirty="0"/>
            <a:t>Navigation &amp; Referral</a:t>
          </a:r>
        </a:p>
      </dgm:t>
    </dgm:pt>
    <dgm:pt modelId="{9F72D528-FCAA-4E9E-AC5E-4FEF66155C81}" type="parTrans" cxnId="{20EE3962-0B3A-4D71-B946-24906BC8763D}">
      <dgm:prSet/>
      <dgm:spPr/>
      <dgm:t>
        <a:bodyPr/>
        <a:lstStyle/>
        <a:p>
          <a:endParaRPr lang="en-US"/>
        </a:p>
      </dgm:t>
    </dgm:pt>
    <dgm:pt modelId="{4151BACB-40D5-4129-AA30-D85E521E4BEF}" type="sibTrans" cxnId="{20EE3962-0B3A-4D71-B946-24906BC8763D}">
      <dgm:prSet/>
      <dgm:spPr/>
      <dgm:t>
        <a:bodyPr/>
        <a:lstStyle/>
        <a:p>
          <a:endParaRPr lang="en-US"/>
        </a:p>
      </dgm:t>
    </dgm:pt>
    <dgm:pt modelId="{B3CACC46-90B5-4BAD-AC32-7DE8B70DBA05}">
      <dgm:prSet phldrT="[Text]"/>
      <dgm:spPr/>
      <dgm:t>
        <a:bodyPr/>
        <a:lstStyle/>
        <a:p>
          <a:r>
            <a:rPr lang="en-US" b="1" dirty="0"/>
            <a:t>Level 2 </a:t>
          </a:r>
        </a:p>
        <a:p>
          <a:r>
            <a:rPr lang="en-US" dirty="0"/>
            <a:t>Follow up &amp; Care Coordination</a:t>
          </a:r>
        </a:p>
      </dgm:t>
    </dgm:pt>
    <dgm:pt modelId="{71862E74-44BE-42FB-A461-BFBD9384A9FB}" type="parTrans" cxnId="{77381F28-1F75-41BB-BD76-FB19DE42E498}">
      <dgm:prSet/>
      <dgm:spPr/>
      <dgm:t>
        <a:bodyPr/>
        <a:lstStyle/>
        <a:p>
          <a:endParaRPr lang="en-US"/>
        </a:p>
      </dgm:t>
    </dgm:pt>
    <dgm:pt modelId="{D040E41D-3023-420E-9F6B-CEF19EA00E58}" type="sibTrans" cxnId="{77381F28-1F75-41BB-BD76-FB19DE42E498}">
      <dgm:prSet/>
      <dgm:spPr/>
      <dgm:t>
        <a:bodyPr/>
        <a:lstStyle/>
        <a:p>
          <a:endParaRPr lang="en-US"/>
        </a:p>
      </dgm:t>
    </dgm:pt>
    <dgm:pt modelId="{66F88CE6-4154-40C3-97F6-62A29E26C1CC}">
      <dgm:prSet phldrT="[Text]"/>
      <dgm:spPr/>
      <dgm:t>
        <a:bodyPr/>
        <a:lstStyle/>
        <a:p>
          <a:r>
            <a:rPr lang="en-US" b="1" dirty="0"/>
            <a:t>Level 3 </a:t>
          </a:r>
        </a:p>
        <a:p>
          <a:r>
            <a:rPr lang="en-US" dirty="0"/>
            <a:t>Personalized Care to Address Community Need or Population Health Concern</a:t>
          </a:r>
        </a:p>
      </dgm:t>
    </dgm:pt>
    <dgm:pt modelId="{2BDA7FE0-9E06-437F-9E17-8063FA0120AD}" type="parTrans" cxnId="{B5DCD2FD-E8F1-4BCA-A26F-69C8B05851D7}">
      <dgm:prSet/>
      <dgm:spPr/>
      <dgm:t>
        <a:bodyPr/>
        <a:lstStyle/>
        <a:p>
          <a:endParaRPr lang="en-US"/>
        </a:p>
      </dgm:t>
    </dgm:pt>
    <dgm:pt modelId="{1434D9AA-1CB3-4F1E-9928-709BEDECB6F5}" type="sibTrans" cxnId="{B5DCD2FD-E8F1-4BCA-A26F-69C8B05851D7}">
      <dgm:prSet/>
      <dgm:spPr/>
      <dgm:t>
        <a:bodyPr/>
        <a:lstStyle/>
        <a:p>
          <a:endParaRPr lang="en-US"/>
        </a:p>
      </dgm:t>
    </dgm:pt>
    <dgm:pt modelId="{AF4C85BB-0C60-419E-A621-D6FA2D00DEBC}" type="pres">
      <dgm:prSet presAssocID="{C3816F83-F4B1-4BDF-B647-572456688A2C}" presName="Name0" presStyleCnt="0">
        <dgm:presLayoutVars>
          <dgm:dir/>
          <dgm:resizeHandles val="exact"/>
        </dgm:presLayoutVars>
      </dgm:prSet>
      <dgm:spPr/>
    </dgm:pt>
    <dgm:pt modelId="{87F93801-D06B-4817-8EB3-20EC47CDA050}" type="pres">
      <dgm:prSet presAssocID="{C3816F83-F4B1-4BDF-B647-572456688A2C}" presName="fgShape" presStyleLbl="fgShp" presStyleIdx="0" presStyleCnt="1" custScaleY="50444"/>
      <dgm:spPr>
        <a:solidFill>
          <a:srgbClr val="FFFF66"/>
        </a:solidFill>
      </dgm:spPr>
    </dgm:pt>
    <dgm:pt modelId="{1D866CD1-D36E-419E-967E-5124D00A54EA}" type="pres">
      <dgm:prSet presAssocID="{C3816F83-F4B1-4BDF-B647-572456688A2C}" presName="linComp" presStyleCnt="0"/>
      <dgm:spPr/>
    </dgm:pt>
    <dgm:pt modelId="{85838B67-F9D2-438C-9227-D7D4016620AF}" type="pres">
      <dgm:prSet presAssocID="{99AEBC7A-3786-4AF9-BE5F-5634C5D0C216}" presName="compNode" presStyleCnt="0"/>
      <dgm:spPr/>
    </dgm:pt>
    <dgm:pt modelId="{1508D7C5-A4E2-4DBE-B53E-964FFD0A1EE9}" type="pres">
      <dgm:prSet presAssocID="{99AEBC7A-3786-4AF9-BE5F-5634C5D0C216}" presName="bkgdShape" presStyleLbl="node1" presStyleIdx="0" presStyleCnt="3"/>
      <dgm:spPr/>
    </dgm:pt>
    <dgm:pt modelId="{88CE9FE4-3874-43DF-B9E3-118B6B764299}" type="pres">
      <dgm:prSet presAssocID="{99AEBC7A-3786-4AF9-BE5F-5634C5D0C216}" presName="nodeTx" presStyleLbl="node1" presStyleIdx="0" presStyleCnt="3">
        <dgm:presLayoutVars>
          <dgm:bulletEnabled val="1"/>
        </dgm:presLayoutVars>
      </dgm:prSet>
      <dgm:spPr/>
    </dgm:pt>
    <dgm:pt modelId="{ED5C0451-8A81-4225-90B2-B260D725EC68}" type="pres">
      <dgm:prSet presAssocID="{99AEBC7A-3786-4AF9-BE5F-5634C5D0C216}" presName="invisiNode" presStyleLbl="node1" presStyleIdx="0" presStyleCnt="3"/>
      <dgm:spPr/>
    </dgm:pt>
    <dgm:pt modelId="{124A8FF0-5B9D-4F9F-B5BC-125CA593B392}" type="pres">
      <dgm:prSet presAssocID="{99AEBC7A-3786-4AF9-BE5F-5634C5D0C216}" presName="imagNode" presStyleLbl="fgImgPlace1" presStyleIdx="0" presStyleCnt="3"/>
      <dgm:spPr>
        <a:blipFill rotWithShape="1">
          <a:blip xmlns:r="http://schemas.openxmlformats.org/officeDocument/2006/relationships" r:embed="rId1"/>
          <a:stretch>
            <a:fillRect/>
          </a:stretch>
        </a:blipFill>
      </dgm:spPr>
    </dgm:pt>
    <dgm:pt modelId="{9EC4CA75-E175-4373-9296-D6847A4294F2}" type="pres">
      <dgm:prSet presAssocID="{4151BACB-40D5-4129-AA30-D85E521E4BEF}" presName="sibTrans" presStyleLbl="sibTrans2D1" presStyleIdx="0" presStyleCnt="0"/>
      <dgm:spPr/>
    </dgm:pt>
    <dgm:pt modelId="{3BA9BC75-C6A7-44F7-8DC3-871B5BCCBF58}" type="pres">
      <dgm:prSet presAssocID="{B3CACC46-90B5-4BAD-AC32-7DE8B70DBA05}" presName="compNode" presStyleCnt="0"/>
      <dgm:spPr/>
    </dgm:pt>
    <dgm:pt modelId="{824A35D0-4EC3-41F3-8C86-6C915C1AC200}" type="pres">
      <dgm:prSet presAssocID="{B3CACC46-90B5-4BAD-AC32-7DE8B70DBA05}" presName="bkgdShape" presStyleLbl="node1" presStyleIdx="1" presStyleCnt="3"/>
      <dgm:spPr/>
    </dgm:pt>
    <dgm:pt modelId="{E704F18E-672A-42DA-8E38-056CB41AAE23}" type="pres">
      <dgm:prSet presAssocID="{B3CACC46-90B5-4BAD-AC32-7DE8B70DBA05}" presName="nodeTx" presStyleLbl="node1" presStyleIdx="1" presStyleCnt="3">
        <dgm:presLayoutVars>
          <dgm:bulletEnabled val="1"/>
        </dgm:presLayoutVars>
      </dgm:prSet>
      <dgm:spPr/>
    </dgm:pt>
    <dgm:pt modelId="{7CDE7D27-24A8-416F-9B8E-5F403C356CEE}" type="pres">
      <dgm:prSet presAssocID="{B3CACC46-90B5-4BAD-AC32-7DE8B70DBA05}" presName="invisiNode" presStyleLbl="node1" presStyleIdx="1" presStyleCnt="3"/>
      <dgm:spPr/>
    </dgm:pt>
    <dgm:pt modelId="{456F5358-956D-4B3C-9F39-566AB37CA377}" type="pres">
      <dgm:prSet presAssocID="{B3CACC46-90B5-4BAD-AC32-7DE8B70DBA05}" presName="imagNode" presStyleLbl="fgImgPlace1" presStyleIdx="1" presStyleCnt="3" custScaleX="90895" custScaleY="84838" custLinFactNeighborX="1468" custLinFactNeighborY="2202"/>
      <dgm:spPr>
        <a:blipFill rotWithShape="1">
          <a:blip xmlns:r="http://schemas.openxmlformats.org/officeDocument/2006/relationships" r:embed="rId2"/>
          <a:stretch>
            <a:fillRect/>
          </a:stretch>
        </a:blipFill>
      </dgm:spPr>
    </dgm:pt>
    <dgm:pt modelId="{288E6C85-362B-46A8-9882-D36F4C0D6D70}" type="pres">
      <dgm:prSet presAssocID="{D040E41D-3023-420E-9F6B-CEF19EA00E58}" presName="sibTrans" presStyleLbl="sibTrans2D1" presStyleIdx="0" presStyleCnt="0"/>
      <dgm:spPr/>
    </dgm:pt>
    <dgm:pt modelId="{001DA2E5-16D4-43F7-A823-12C9F697F08E}" type="pres">
      <dgm:prSet presAssocID="{66F88CE6-4154-40C3-97F6-62A29E26C1CC}" presName="compNode" presStyleCnt="0"/>
      <dgm:spPr/>
    </dgm:pt>
    <dgm:pt modelId="{CBC0AF13-C957-410B-9822-A2F7B31CD230}" type="pres">
      <dgm:prSet presAssocID="{66F88CE6-4154-40C3-97F6-62A29E26C1CC}" presName="bkgdShape" presStyleLbl="node1" presStyleIdx="2" presStyleCnt="3"/>
      <dgm:spPr/>
    </dgm:pt>
    <dgm:pt modelId="{33C5FB0E-8AB9-4631-922F-D5CB25987DC7}" type="pres">
      <dgm:prSet presAssocID="{66F88CE6-4154-40C3-97F6-62A29E26C1CC}" presName="nodeTx" presStyleLbl="node1" presStyleIdx="2" presStyleCnt="3">
        <dgm:presLayoutVars>
          <dgm:bulletEnabled val="1"/>
        </dgm:presLayoutVars>
      </dgm:prSet>
      <dgm:spPr/>
    </dgm:pt>
    <dgm:pt modelId="{74CBC2C5-D5F2-49F2-AB73-DD06A8D92FBC}" type="pres">
      <dgm:prSet presAssocID="{66F88CE6-4154-40C3-97F6-62A29E26C1CC}" presName="invisiNode" presStyleLbl="node1" presStyleIdx="2" presStyleCnt="3"/>
      <dgm:spPr/>
    </dgm:pt>
    <dgm:pt modelId="{CD888350-5E18-498F-BD20-24CB71BDE9EF}" type="pres">
      <dgm:prSet presAssocID="{66F88CE6-4154-40C3-97F6-62A29E26C1CC}" presName="imagNode" presStyleLbl="fgImgPlace1" presStyleIdx="2" presStyleCnt="3"/>
      <dgm:spPr>
        <a:blipFill rotWithShape="1">
          <a:blip xmlns:r="http://schemas.openxmlformats.org/officeDocument/2006/relationships" r:embed="rId3"/>
          <a:stretch>
            <a:fillRect/>
          </a:stretch>
        </a:blipFill>
      </dgm:spPr>
    </dgm:pt>
  </dgm:ptLst>
  <dgm:cxnLst>
    <dgm:cxn modelId="{1E63CA10-3754-468A-AD00-B50AA91EEEBF}" type="presOf" srcId="{C3816F83-F4B1-4BDF-B647-572456688A2C}" destId="{AF4C85BB-0C60-419E-A621-D6FA2D00DEBC}" srcOrd="0" destOrd="0" presId="urn:microsoft.com/office/officeart/2005/8/layout/hList7"/>
    <dgm:cxn modelId="{F0D61F1D-F944-4441-ABCE-A2065033E23A}" type="presOf" srcId="{4151BACB-40D5-4129-AA30-D85E521E4BEF}" destId="{9EC4CA75-E175-4373-9296-D6847A4294F2}" srcOrd="0" destOrd="0" presId="urn:microsoft.com/office/officeart/2005/8/layout/hList7"/>
    <dgm:cxn modelId="{77381F28-1F75-41BB-BD76-FB19DE42E498}" srcId="{C3816F83-F4B1-4BDF-B647-572456688A2C}" destId="{B3CACC46-90B5-4BAD-AC32-7DE8B70DBA05}" srcOrd="1" destOrd="0" parTransId="{71862E74-44BE-42FB-A461-BFBD9384A9FB}" sibTransId="{D040E41D-3023-420E-9F6B-CEF19EA00E58}"/>
    <dgm:cxn modelId="{EFD3292C-6316-4439-B0D0-4F4F94151530}" type="presOf" srcId="{D040E41D-3023-420E-9F6B-CEF19EA00E58}" destId="{288E6C85-362B-46A8-9882-D36F4C0D6D70}" srcOrd="0" destOrd="0" presId="urn:microsoft.com/office/officeart/2005/8/layout/hList7"/>
    <dgm:cxn modelId="{20EE3962-0B3A-4D71-B946-24906BC8763D}" srcId="{C3816F83-F4B1-4BDF-B647-572456688A2C}" destId="{99AEBC7A-3786-4AF9-BE5F-5634C5D0C216}" srcOrd="0" destOrd="0" parTransId="{9F72D528-FCAA-4E9E-AC5E-4FEF66155C81}" sibTransId="{4151BACB-40D5-4129-AA30-D85E521E4BEF}"/>
    <dgm:cxn modelId="{8F9DDF68-C228-4BAC-9159-031DF72F6517}" type="presOf" srcId="{B3CACC46-90B5-4BAD-AC32-7DE8B70DBA05}" destId="{824A35D0-4EC3-41F3-8C86-6C915C1AC200}" srcOrd="0" destOrd="0" presId="urn:microsoft.com/office/officeart/2005/8/layout/hList7"/>
    <dgm:cxn modelId="{0E616369-FA35-4EAD-94F9-63BA7A0E2BA8}" type="presOf" srcId="{B3CACC46-90B5-4BAD-AC32-7DE8B70DBA05}" destId="{E704F18E-672A-42DA-8E38-056CB41AAE23}" srcOrd="1" destOrd="0" presId="urn:microsoft.com/office/officeart/2005/8/layout/hList7"/>
    <dgm:cxn modelId="{E782A450-6DDF-4541-A3B7-F4C368F73E4E}" type="presOf" srcId="{99AEBC7A-3786-4AF9-BE5F-5634C5D0C216}" destId="{88CE9FE4-3874-43DF-B9E3-118B6B764299}" srcOrd="1" destOrd="0" presId="urn:microsoft.com/office/officeart/2005/8/layout/hList7"/>
    <dgm:cxn modelId="{7F4EFA98-B4A1-4079-8190-E71A2AAF94AE}" type="presOf" srcId="{99AEBC7A-3786-4AF9-BE5F-5634C5D0C216}" destId="{1508D7C5-A4E2-4DBE-B53E-964FFD0A1EE9}" srcOrd="0" destOrd="0" presId="urn:microsoft.com/office/officeart/2005/8/layout/hList7"/>
    <dgm:cxn modelId="{3452B299-FB26-457F-9174-B636E691ADDF}" type="presOf" srcId="{66F88CE6-4154-40C3-97F6-62A29E26C1CC}" destId="{33C5FB0E-8AB9-4631-922F-D5CB25987DC7}" srcOrd="1" destOrd="0" presId="urn:microsoft.com/office/officeart/2005/8/layout/hList7"/>
    <dgm:cxn modelId="{668D699D-BBAF-4B84-A789-D40F4C7A7F8D}" type="presOf" srcId="{66F88CE6-4154-40C3-97F6-62A29E26C1CC}" destId="{CBC0AF13-C957-410B-9822-A2F7B31CD230}" srcOrd="0" destOrd="0" presId="urn:microsoft.com/office/officeart/2005/8/layout/hList7"/>
    <dgm:cxn modelId="{B5DCD2FD-E8F1-4BCA-A26F-69C8B05851D7}" srcId="{C3816F83-F4B1-4BDF-B647-572456688A2C}" destId="{66F88CE6-4154-40C3-97F6-62A29E26C1CC}" srcOrd="2" destOrd="0" parTransId="{2BDA7FE0-9E06-437F-9E17-8063FA0120AD}" sibTransId="{1434D9AA-1CB3-4F1E-9928-709BEDECB6F5}"/>
    <dgm:cxn modelId="{89FC6BFE-607E-46A2-ADF2-AE9361A07A18}" type="presParOf" srcId="{AF4C85BB-0C60-419E-A621-D6FA2D00DEBC}" destId="{87F93801-D06B-4817-8EB3-20EC47CDA050}" srcOrd="0" destOrd="0" presId="urn:microsoft.com/office/officeart/2005/8/layout/hList7"/>
    <dgm:cxn modelId="{64585FC0-9037-49A8-999E-8414861E7050}" type="presParOf" srcId="{AF4C85BB-0C60-419E-A621-D6FA2D00DEBC}" destId="{1D866CD1-D36E-419E-967E-5124D00A54EA}" srcOrd="1" destOrd="0" presId="urn:microsoft.com/office/officeart/2005/8/layout/hList7"/>
    <dgm:cxn modelId="{3663ACF4-21D5-42DB-B9DB-431B0DA405C3}" type="presParOf" srcId="{1D866CD1-D36E-419E-967E-5124D00A54EA}" destId="{85838B67-F9D2-438C-9227-D7D4016620AF}" srcOrd="0" destOrd="0" presId="urn:microsoft.com/office/officeart/2005/8/layout/hList7"/>
    <dgm:cxn modelId="{1C47A662-77CB-4462-8F25-EABAC24BBF3B}" type="presParOf" srcId="{85838B67-F9D2-438C-9227-D7D4016620AF}" destId="{1508D7C5-A4E2-4DBE-B53E-964FFD0A1EE9}" srcOrd="0" destOrd="0" presId="urn:microsoft.com/office/officeart/2005/8/layout/hList7"/>
    <dgm:cxn modelId="{CDB25D75-AF69-47CB-9BBF-670E35B8B37A}" type="presParOf" srcId="{85838B67-F9D2-438C-9227-D7D4016620AF}" destId="{88CE9FE4-3874-43DF-B9E3-118B6B764299}" srcOrd="1" destOrd="0" presId="urn:microsoft.com/office/officeart/2005/8/layout/hList7"/>
    <dgm:cxn modelId="{BBAA45AE-3173-4156-B730-2B2DCC2A6BCF}" type="presParOf" srcId="{85838B67-F9D2-438C-9227-D7D4016620AF}" destId="{ED5C0451-8A81-4225-90B2-B260D725EC68}" srcOrd="2" destOrd="0" presId="urn:microsoft.com/office/officeart/2005/8/layout/hList7"/>
    <dgm:cxn modelId="{3A3868A2-978D-44A9-BA89-CA8FB5A58235}" type="presParOf" srcId="{85838B67-F9D2-438C-9227-D7D4016620AF}" destId="{124A8FF0-5B9D-4F9F-B5BC-125CA593B392}" srcOrd="3" destOrd="0" presId="urn:microsoft.com/office/officeart/2005/8/layout/hList7"/>
    <dgm:cxn modelId="{441DADC2-88E3-422E-AEE1-C241CD214C13}" type="presParOf" srcId="{1D866CD1-D36E-419E-967E-5124D00A54EA}" destId="{9EC4CA75-E175-4373-9296-D6847A4294F2}" srcOrd="1" destOrd="0" presId="urn:microsoft.com/office/officeart/2005/8/layout/hList7"/>
    <dgm:cxn modelId="{3E316DB4-0F39-47A3-947F-7F2E4D108319}" type="presParOf" srcId="{1D866CD1-D36E-419E-967E-5124D00A54EA}" destId="{3BA9BC75-C6A7-44F7-8DC3-871B5BCCBF58}" srcOrd="2" destOrd="0" presId="urn:microsoft.com/office/officeart/2005/8/layout/hList7"/>
    <dgm:cxn modelId="{0BFE7709-492C-4FE7-845A-D50E0EFF695E}" type="presParOf" srcId="{3BA9BC75-C6A7-44F7-8DC3-871B5BCCBF58}" destId="{824A35D0-4EC3-41F3-8C86-6C915C1AC200}" srcOrd="0" destOrd="0" presId="urn:microsoft.com/office/officeart/2005/8/layout/hList7"/>
    <dgm:cxn modelId="{208C52CF-FA20-4F20-9035-BE3AF4061B11}" type="presParOf" srcId="{3BA9BC75-C6A7-44F7-8DC3-871B5BCCBF58}" destId="{E704F18E-672A-42DA-8E38-056CB41AAE23}" srcOrd="1" destOrd="0" presId="urn:microsoft.com/office/officeart/2005/8/layout/hList7"/>
    <dgm:cxn modelId="{444FF340-D369-4787-B94E-A5EF9742BF7E}" type="presParOf" srcId="{3BA9BC75-C6A7-44F7-8DC3-871B5BCCBF58}" destId="{7CDE7D27-24A8-416F-9B8E-5F403C356CEE}" srcOrd="2" destOrd="0" presId="urn:microsoft.com/office/officeart/2005/8/layout/hList7"/>
    <dgm:cxn modelId="{D07D7A65-1735-40E9-8DF7-95B3C878F615}" type="presParOf" srcId="{3BA9BC75-C6A7-44F7-8DC3-871B5BCCBF58}" destId="{456F5358-956D-4B3C-9F39-566AB37CA377}" srcOrd="3" destOrd="0" presId="urn:microsoft.com/office/officeart/2005/8/layout/hList7"/>
    <dgm:cxn modelId="{8B46044E-2B68-48DF-942C-D26603341F04}" type="presParOf" srcId="{1D866CD1-D36E-419E-967E-5124D00A54EA}" destId="{288E6C85-362B-46A8-9882-D36F4C0D6D70}" srcOrd="3" destOrd="0" presId="urn:microsoft.com/office/officeart/2005/8/layout/hList7"/>
    <dgm:cxn modelId="{ED2E1459-C855-46E5-B8C5-1673568652DB}" type="presParOf" srcId="{1D866CD1-D36E-419E-967E-5124D00A54EA}" destId="{001DA2E5-16D4-43F7-A823-12C9F697F08E}" srcOrd="4" destOrd="0" presId="urn:microsoft.com/office/officeart/2005/8/layout/hList7"/>
    <dgm:cxn modelId="{29EF8640-C757-4B30-9DA8-A31395AC6899}" type="presParOf" srcId="{001DA2E5-16D4-43F7-A823-12C9F697F08E}" destId="{CBC0AF13-C957-410B-9822-A2F7B31CD230}" srcOrd="0" destOrd="0" presId="urn:microsoft.com/office/officeart/2005/8/layout/hList7"/>
    <dgm:cxn modelId="{A02F5BF4-E291-4520-AAB7-B41A07AC243E}" type="presParOf" srcId="{001DA2E5-16D4-43F7-A823-12C9F697F08E}" destId="{33C5FB0E-8AB9-4631-922F-D5CB25987DC7}" srcOrd="1" destOrd="0" presId="urn:microsoft.com/office/officeart/2005/8/layout/hList7"/>
    <dgm:cxn modelId="{ED2B78B4-17D9-47F3-963D-27948AED733A}" type="presParOf" srcId="{001DA2E5-16D4-43F7-A823-12C9F697F08E}" destId="{74CBC2C5-D5F2-49F2-AB73-DD06A8D92FBC}" srcOrd="2" destOrd="0" presId="urn:microsoft.com/office/officeart/2005/8/layout/hList7"/>
    <dgm:cxn modelId="{37F36E37-FA33-49A4-AD45-339EEF329F72}" type="presParOf" srcId="{001DA2E5-16D4-43F7-A823-12C9F697F08E}" destId="{CD888350-5E18-498F-BD20-24CB71BDE9E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8D7C5-A4E2-4DBE-B53E-964FFD0A1EE9}">
      <dsp:nvSpPr>
        <dsp:cNvPr id="0" name=""/>
        <dsp:cNvSpPr/>
      </dsp:nvSpPr>
      <dsp:spPr>
        <a:xfrm>
          <a:off x="1444" y="0"/>
          <a:ext cx="2247163" cy="440112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Level 1 </a:t>
          </a:r>
        </a:p>
        <a:p>
          <a:pPr marL="0" lvl="0" indent="0" algn="ctr" defTabSz="800100">
            <a:lnSpc>
              <a:spcPct val="90000"/>
            </a:lnSpc>
            <a:spcBef>
              <a:spcPct val="0"/>
            </a:spcBef>
            <a:spcAft>
              <a:spcPct val="35000"/>
            </a:spcAft>
            <a:buNone/>
          </a:pPr>
          <a:r>
            <a:rPr lang="en-US" sz="1800" kern="1200" dirty="0"/>
            <a:t>Navigation &amp; Referral</a:t>
          </a:r>
        </a:p>
      </dsp:txBody>
      <dsp:txXfrm>
        <a:off x="1444" y="1760450"/>
        <a:ext cx="2247163" cy="1760450"/>
      </dsp:txXfrm>
    </dsp:sp>
    <dsp:sp modelId="{124A8FF0-5B9D-4F9F-B5BC-125CA593B392}">
      <dsp:nvSpPr>
        <dsp:cNvPr id="0" name=""/>
        <dsp:cNvSpPr/>
      </dsp:nvSpPr>
      <dsp:spPr>
        <a:xfrm>
          <a:off x="392238" y="264067"/>
          <a:ext cx="1465575" cy="146557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4A35D0-4EC3-41F3-8C86-6C915C1AC200}">
      <dsp:nvSpPr>
        <dsp:cNvPr id="0" name=""/>
        <dsp:cNvSpPr/>
      </dsp:nvSpPr>
      <dsp:spPr>
        <a:xfrm>
          <a:off x="2316023" y="0"/>
          <a:ext cx="2247163" cy="4401127"/>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Level 2 </a:t>
          </a:r>
        </a:p>
        <a:p>
          <a:pPr marL="0" lvl="0" indent="0" algn="ctr" defTabSz="800100">
            <a:lnSpc>
              <a:spcPct val="90000"/>
            </a:lnSpc>
            <a:spcBef>
              <a:spcPct val="0"/>
            </a:spcBef>
            <a:spcAft>
              <a:spcPct val="35000"/>
            </a:spcAft>
            <a:buNone/>
          </a:pPr>
          <a:r>
            <a:rPr lang="en-US" sz="1800" kern="1200" dirty="0"/>
            <a:t>Follow up &amp; Care Coordination</a:t>
          </a:r>
        </a:p>
      </dsp:txBody>
      <dsp:txXfrm>
        <a:off x="2316023" y="1760450"/>
        <a:ext cx="2247163" cy="1760450"/>
      </dsp:txXfrm>
    </dsp:sp>
    <dsp:sp modelId="{456F5358-956D-4B3C-9F39-566AB37CA377}">
      <dsp:nvSpPr>
        <dsp:cNvPr id="0" name=""/>
        <dsp:cNvSpPr/>
      </dsp:nvSpPr>
      <dsp:spPr>
        <a:xfrm>
          <a:off x="2795052" y="407444"/>
          <a:ext cx="1332134" cy="1243364"/>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C0AF13-C957-410B-9822-A2F7B31CD230}">
      <dsp:nvSpPr>
        <dsp:cNvPr id="0" name=""/>
        <dsp:cNvSpPr/>
      </dsp:nvSpPr>
      <dsp:spPr>
        <a:xfrm>
          <a:off x="4630601" y="0"/>
          <a:ext cx="2247163" cy="4401127"/>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Level 3 </a:t>
          </a:r>
        </a:p>
        <a:p>
          <a:pPr marL="0" lvl="0" indent="0" algn="ctr" defTabSz="800100">
            <a:lnSpc>
              <a:spcPct val="90000"/>
            </a:lnSpc>
            <a:spcBef>
              <a:spcPct val="0"/>
            </a:spcBef>
            <a:spcAft>
              <a:spcPct val="35000"/>
            </a:spcAft>
            <a:buNone/>
          </a:pPr>
          <a:r>
            <a:rPr lang="en-US" sz="1800" kern="1200" dirty="0"/>
            <a:t>Personalized Care to Address Community Need or Population Health Concern</a:t>
          </a:r>
        </a:p>
      </dsp:txBody>
      <dsp:txXfrm>
        <a:off x="4630601" y="1760450"/>
        <a:ext cx="2247163" cy="1760450"/>
      </dsp:txXfrm>
    </dsp:sp>
    <dsp:sp modelId="{CD888350-5E18-498F-BD20-24CB71BDE9EF}">
      <dsp:nvSpPr>
        <dsp:cNvPr id="0" name=""/>
        <dsp:cNvSpPr/>
      </dsp:nvSpPr>
      <dsp:spPr>
        <a:xfrm>
          <a:off x="5021396" y="264067"/>
          <a:ext cx="1465575" cy="1465575"/>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F93801-D06B-4817-8EB3-20EC47CDA050}">
      <dsp:nvSpPr>
        <dsp:cNvPr id="0" name=""/>
        <dsp:cNvSpPr/>
      </dsp:nvSpPr>
      <dsp:spPr>
        <a:xfrm>
          <a:off x="275168" y="3684478"/>
          <a:ext cx="6328873" cy="333015"/>
        </a:xfrm>
        <a:prstGeom prst="leftRightArrow">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56" tIns="46577" rIns="93156" bIns="46577" rtlCol="0"/>
          <a:lstStyle>
            <a:lvl1pPr algn="l">
              <a:defRPr sz="1200"/>
            </a:lvl1pPr>
          </a:lstStyle>
          <a:p>
            <a:endParaRPr lang="en-US" dirty="0"/>
          </a:p>
        </p:txBody>
      </p:sp>
      <p:sp>
        <p:nvSpPr>
          <p:cNvPr id="3" name="Date Placeholder 2"/>
          <p:cNvSpPr>
            <a:spLocks noGrp="1"/>
          </p:cNvSpPr>
          <p:nvPr>
            <p:ph type="dt" sz="quarter" idx="1"/>
          </p:nvPr>
        </p:nvSpPr>
        <p:spPr>
          <a:xfrm>
            <a:off x="3970942" y="2"/>
            <a:ext cx="3037840" cy="464820"/>
          </a:xfrm>
          <a:prstGeom prst="rect">
            <a:avLst/>
          </a:prstGeom>
        </p:spPr>
        <p:txBody>
          <a:bodyPr vert="horz" lIns="93156" tIns="46577" rIns="93156" bIns="46577" rtlCol="0"/>
          <a:lstStyle>
            <a:lvl1pPr algn="r">
              <a:defRPr sz="1200"/>
            </a:lvl1pPr>
          </a:lstStyle>
          <a:p>
            <a:fld id="{E36CE357-1739-4AB1-81CF-15AAD418A1CD}" type="datetimeFigureOut">
              <a:rPr lang="en-US" smtClean="0"/>
              <a:t>5/21/2018</a:t>
            </a:fld>
            <a:endParaRPr lang="en-US" dirty="0"/>
          </a:p>
        </p:txBody>
      </p:sp>
      <p:sp>
        <p:nvSpPr>
          <p:cNvPr id="4" name="Footer Placeholder 3"/>
          <p:cNvSpPr>
            <a:spLocks noGrp="1"/>
          </p:cNvSpPr>
          <p:nvPr>
            <p:ph type="ftr" sz="quarter" idx="2"/>
          </p:nvPr>
        </p:nvSpPr>
        <p:spPr>
          <a:xfrm>
            <a:off x="0" y="8829969"/>
            <a:ext cx="3037840" cy="464820"/>
          </a:xfrm>
          <a:prstGeom prst="rect">
            <a:avLst/>
          </a:prstGeom>
        </p:spPr>
        <p:txBody>
          <a:bodyPr vert="horz" lIns="93156" tIns="46577" rIns="93156" bIns="4657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2" y="8829969"/>
            <a:ext cx="3037840" cy="464820"/>
          </a:xfrm>
          <a:prstGeom prst="rect">
            <a:avLst/>
          </a:prstGeom>
        </p:spPr>
        <p:txBody>
          <a:bodyPr vert="horz" lIns="93156" tIns="46577" rIns="93156" bIns="46577" rtlCol="0" anchor="b"/>
          <a:lstStyle>
            <a:lvl1pPr algn="r">
              <a:defRPr sz="1200"/>
            </a:lvl1pPr>
          </a:lstStyle>
          <a:p>
            <a:fld id="{9F8D2ABE-D748-4915-BFD0-C2309972429E}" type="slidenum">
              <a:rPr lang="en-US" smtClean="0"/>
              <a:t>‹#›</a:t>
            </a:fld>
            <a:endParaRPr lang="en-US" dirty="0"/>
          </a:p>
        </p:txBody>
      </p:sp>
    </p:spTree>
    <p:extLst>
      <p:ext uri="{BB962C8B-B14F-4D97-AF65-F5344CB8AC3E}">
        <p14:creationId xmlns:p14="http://schemas.microsoft.com/office/powerpoint/2010/main" val="825976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56" tIns="46577" rIns="93156" bIns="46577" rtlCol="0"/>
          <a:lstStyle>
            <a:lvl1pPr algn="l">
              <a:defRPr sz="1200"/>
            </a:lvl1pPr>
          </a:lstStyle>
          <a:p>
            <a:endParaRPr lang="en-US" dirty="0"/>
          </a:p>
        </p:txBody>
      </p:sp>
      <p:sp>
        <p:nvSpPr>
          <p:cNvPr id="3" name="Date Placeholder 2"/>
          <p:cNvSpPr>
            <a:spLocks noGrp="1"/>
          </p:cNvSpPr>
          <p:nvPr>
            <p:ph type="dt" idx="1"/>
          </p:nvPr>
        </p:nvSpPr>
        <p:spPr>
          <a:xfrm>
            <a:off x="3970942" y="2"/>
            <a:ext cx="3037840" cy="464820"/>
          </a:xfrm>
          <a:prstGeom prst="rect">
            <a:avLst/>
          </a:prstGeom>
        </p:spPr>
        <p:txBody>
          <a:bodyPr vert="horz" lIns="93156" tIns="46577" rIns="93156" bIns="46577" rtlCol="0"/>
          <a:lstStyle>
            <a:lvl1pPr algn="r">
              <a:defRPr sz="1200"/>
            </a:lvl1pPr>
          </a:lstStyle>
          <a:p>
            <a:fld id="{411B9D87-4DAA-40E2-A14B-7010C0059738}" type="datetimeFigureOut">
              <a:rPr lang="en-US" smtClean="0"/>
              <a:t>5/21/2018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6" tIns="46577" rIns="93156" bIns="46577" rtlCol="0" anchor="ctr"/>
          <a:lstStyle/>
          <a:p>
            <a:endParaRPr lang="en-US" dirty="0"/>
          </a:p>
        </p:txBody>
      </p:sp>
      <p:sp>
        <p:nvSpPr>
          <p:cNvPr id="5" name="Notes Placeholder 4"/>
          <p:cNvSpPr>
            <a:spLocks noGrp="1"/>
          </p:cNvSpPr>
          <p:nvPr>
            <p:ph type="body" sz="quarter" idx="3"/>
          </p:nvPr>
        </p:nvSpPr>
        <p:spPr>
          <a:xfrm>
            <a:off x="701041" y="4415793"/>
            <a:ext cx="5608320" cy="4183380"/>
          </a:xfrm>
          <a:prstGeom prst="rect">
            <a:avLst/>
          </a:prstGeom>
        </p:spPr>
        <p:txBody>
          <a:bodyPr vert="horz" lIns="93156" tIns="46577" rIns="93156" bIns="465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56" tIns="46577" rIns="93156" bIns="465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2" y="8829969"/>
            <a:ext cx="3037840" cy="464820"/>
          </a:xfrm>
          <a:prstGeom prst="rect">
            <a:avLst/>
          </a:prstGeom>
        </p:spPr>
        <p:txBody>
          <a:bodyPr vert="horz" lIns="93156" tIns="46577" rIns="93156" bIns="46577" rtlCol="0" anchor="b"/>
          <a:lstStyle>
            <a:lvl1pPr algn="r">
              <a:defRPr sz="1200"/>
            </a:lvl1pPr>
          </a:lstStyle>
          <a:p>
            <a:fld id="{385CDCC4-AA0D-414A-96B3-128F6844EE85}" type="slidenum">
              <a:rPr lang="en-US" smtClean="0"/>
              <a:t>‹#›</a:t>
            </a:fld>
            <a:endParaRPr lang="en-US" dirty="0"/>
          </a:p>
        </p:txBody>
      </p:sp>
    </p:spTree>
    <p:extLst>
      <p:ext uri="{BB962C8B-B14F-4D97-AF65-F5344CB8AC3E}">
        <p14:creationId xmlns:p14="http://schemas.microsoft.com/office/powerpoint/2010/main" val="1055414960"/>
      </p:ext>
    </p:extLst>
  </p:cSld>
  <p:clrMap bg1="lt1" tx1="dk1" bg2="lt2" tx2="dk2" accent1="accent1" accent2="accent2" accent3="accent3" accent4="accent4" accent5="accent5" accent6="accent6" hlink="hlink" folHlink="folHlink"/>
  <p:hf hdr="0" ftr="0" dt="0"/>
  <p:notesStyle>
    <a:lvl1pPr marL="0" algn="l" defTabSz="642691" rtl="0" eaLnBrk="1" latinLnBrk="0" hangingPunct="1">
      <a:defRPr sz="800" kern="1200">
        <a:solidFill>
          <a:schemeClr val="tx1"/>
        </a:solidFill>
        <a:latin typeface="+mn-lt"/>
        <a:ea typeface="+mn-ea"/>
        <a:cs typeface="+mn-cs"/>
      </a:defRPr>
    </a:lvl1pPr>
    <a:lvl2pPr marL="321346" algn="l" defTabSz="642691" rtl="0" eaLnBrk="1" latinLnBrk="0" hangingPunct="1">
      <a:defRPr sz="800" kern="1200">
        <a:solidFill>
          <a:schemeClr val="tx1"/>
        </a:solidFill>
        <a:latin typeface="+mn-lt"/>
        <a:ea typeface="+mn-ea"/>
        <a:cs typeface="+mn-cs"/>
      </a:defRPr>
    </a:lvl2pPr>
    <a:lvl3pPr marL="642691" algn="l" defTabSz="642691" rtl="0" eaLnBrk="1" latinLnBrk="0" hangingPunct="1">
      <a:defRPr sz="800" kern="1200">
        <a:solidFill>
          <a:schemeClr val="tx1"/>
        </a:solidFill>
        <a:latin typeface="+mn-lt"/>
        <a:ea typeface="+mn-ea"/>
        <a:cs typeface="+mn-cs"/>
      </a:defRPr>
    </a:lvl3pPr>
    <a:lvl4pPr marL="964038" algn="l" defTabSz="642691" rtl="0" eaLnBrk="1" latinLnBrk="0" hangingPunct="1">
      <a:defRPr sz="800" kern="1200">
        <a:solidFill>
          <a:schemeClr val="tx1"/>
        </a:solidFill>
        <a:latin typeface="+mn-lt"/>
        <a:ea typeface="+mn-ea"/>
        <a:cs typeface="+mn-cs"/>
      </a:defRPr>
    </a:lvl4pPr>
    <a:lvl5pPr marL="1285383" algn="l" defTabSz="642691" rtl="0" eaLnBrk="1" latinLnBrk="0" hangingPunct="1">
      <a:defRPr sz="800" kern="1200">
        <a:solidFill>
          <a:schemeClr val="tx1"/>
        </a:solidFill>
        <a:latin typeface="+mn-lt"/>
        <a:ea typeface="+mn-ea"/>
        <a:cs typeface="+mn-cs"/>
      </a:defRPr>
    </a:lvl5pPr>
    <a:lvl6pPr marL="1606729" algn="l" defTabSz="642691" rtl="0" eaLnBrk="1" latinLnBrk="0" hangingPunct="1">
      <a:defRPr sz="800" kern="1200">
        <a:solidFill>
          <a:schemeClr val="tx1"/>
        </a:solidFill>
        <a:latin typeface="+mn-lt"/>
        <a:ea typeface="+mn-ea"/>
        <a:cs typeface="+mn-cs"/>
      </a:defRPr>
    </a:lvl6pPr>
    <a:lvl7pPr marL="1928076" algn="l" defTabSz="642691" rtl="0" eaLnBrk="1" latinLnBrk="0" hangingPunct="1">
      <a:defRPr sz="800" kern="1200">
        <a:solidFill>
          <a:schemeClr val="tx1"/>
        </a:solidFill>
        <a:latin typeface="+mn-lt"/>
        <a:ea typeface="+mn-ea"/>
        <a:cs typeface="+mn-cs"/>
      </a:defRPr>
    </a:lvl7pPr>
    <a:lvl8pPr marL="2249420" algn="l" defTabSz="642691" rtl="0" eaLnBrk="1" latinLnBrk="0" hangingPunct="1">
      <a:defRPr sz="800" kern="1200">
        <a:solidFill>
          <a:schemeClr val="tx1"/>
        </a:solidFill>
        <a:latin typeface="+mn-lt"/>
        <a:ea typeface="+mn-ea"/>
        <a:cs typeface="+mn-cs"/>
      </a:defRPr>
    </a:lvl8pPr>
    <a:lvl9pPr marL="2570767" algn="l" defTabSz="642691"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28688">
              <a:defRPr>
                <a:solidFill>
                  <a:schemeClr val="tx1"/>
                </a:solidFill>
                <a:latin typeface="Arial" charset="0"/>
              </a:defRPr>
            </a:lvl1pPr>
            <a:lvl2pPr marL="742950" indent="-285750" defTabSz="928688">
              <a:defRPr>
                <a:solidFill>
                  <a:schemeClr val="tx1"/>
                </a:solidFill>
                <a:latin typeface="Arial" charset="0"/>
              </a:defRPr>
            </a:lvl2pPr>
            <a:lvl3pPr marL="1143000" indent="-228600" defTabSz="928688">
              <a:defRPr>
                <a:solidFill>
                  <a:schemeClr val="tx1"/>
                </a:solidFill>
                <a:latin typeface="Arial" charset="0"/>
              </a:defRPr>
            </a:lvl3pPr>
            <a:lvl4pPr marL="1600200" indent="-228600" defTabSz="928688">
              <a:defRPr>
                <a:solidFill>
                  <a:schemeClr val="tx1"/>
                </a:solidFill>
                <a:latin typeface="Arial" charset="0"/>
              </a:defRPr>
            </a:lvl4pPr>
            <a:lvl5pPr marL="2057400" indent="-228600" defTabSz="928688">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fld id="{9223DD9E-7A48-460C-96B0-10C8A49ED847}" type="slidenum">
              <a:rPr lang="en-US">
                <a:solidFill>
                  <a:srgbClr val="000000"/>
                </a:solidFill>
                <a:latin typeface="Times New Roman" pitchFamily="18" charset="0"/>
              </a:rPr>
              <a:pPr/>
              <a:t>1</a:t>
            </a:fld>
            <a:endParaRPr lang="en-US" dirty="0">
              <a:solidFill>
                <a:srgbClr val="000000"/>
              </a:solidFill>
              <a:latin typeface="Times New Roman"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sz="1400" dirty="0"/>
          </a:p>
          <a:p>
            <a:pPr eaLnBrk="1" hangingPunct="1"/>
            <a:endParaRPr lang="en-US" sz="1400" dirty="0"/>
          </a:p>
          <a:p>
            <a:pPr eaLnBrk="1" hangingPunct="1"/>
            <a:endParaRPr lang="en-US" dirty="0"/>
          </a:p>
          <a:p>
            <a:pPr eaLnBrk="1" hangingPunct="1"/>
            <a:endParaRPr lang="en-US" dirty="0"/>
          </a:p>
        </p:txBody>
      </p:sp>
    </p:spTree>
    <p:extLst>
      <p:ext uri="{BB962C8B-B14F-4D97-AF65-F5344CB8AC3E}">
        <p14:creationId xmlns:p14="http://schemas.microsoft.com/office/powerpoint/2010/main" val="216466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indent="0">
              <a:buNone/>
            </a:pPr>
            <a:r>
              <a:rPr lang="en-US" baseline="0" dirty="0"/>
              <a:t>2-1-1 supports the community by working </a:t>
            </a:r>
            <a:r>
              <a:rPr lang="en-US" dirty="0"/>
              <a:t>collaboratively statewide to help Delawareans in need by connecting them to appropriate resources that lead to an acceptable resolution of identified concerns and advocate to reduce or eliminate gaps in services.  </a:t>
            </a:r>
          </a:p>
        </p:txBody>
      </p:sp>
      <p:sp>
        <p:nvSpPr>
          <p:cNvPr id="4" name="Slide Number Placeholder 3"/>
          <p:cNvSpPr>
            <a:spLocks noGrp="1"/>
          </p:cNvSpPr>
          <p:nvPr>
            <p:ph type="sldNum" sz="quarter" idx="10"/>
          </p:nvPr>
        </p:nvSpPr>
        <p:spPr/>
        <p:txBody>
          <a:bodyPr/>
          <a:lstStyle/>
          <a:p>
            <a:fld id="{6092371A-28F1-4AB8-A970-373F1A245FED}" type="slidenum">
              <a:rPr lang="en-US" altLang="en-US" smtClean="0">
                <a:solidFill>
                  <a:prstClr val="black"/>
                </a:solidFill>
              </a:rPr>
              <a:pPr/>
              <a:t>12</a:t>
            </a:fld>
            <a:endParaRPr lang="en-US" altLang="en-US" dirty="0">
              <a:solidFill>
                <a:prstClr val="black"/>
              </a:solidFill>
            </a:endParaRPr>
          </a:p>
        </p:txBody>
      </p:sp>
    </p:spTree>
    <p:extLst>
      <p:ext uri="{BB962C8B-B14F-4D97-AF65-F5344CB8AC3E}">
        <p14:creationId xmlns:p14="http://schemas.microsoft.com/office/powerpoint/2010/main" val="178246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indent="0">
              <a:buNone/>
            </a:pPr>
            <a:r>
              <a:rPr lang="en-US" baseline="0" dirty="0"/>
              <a:t>2-1-1 supports the community by working </a:t>
            </a:r>
            <a:r>
              <a:rPr lang="en-US" dirty="0"/>
              <a:t>collaboratively statewide to help Delawareans in need by connecting them to appropriate resources that lead to an acceptable resolution of identified concerns and advocate to reduce or eliminate gaps in services.  </a:t>
            </a:r>
          </a:p>
        </p:txBody>
      </p:sp>
      <p:sp>
        <p:nvSpPr>
          <p:cNvPr id="4" name="Slide Number Placeholder 3"/>
          <p:cNvSpPr>
            <a:spLocks noGrp="1"/>
          </p:cNvSpPr>
          <p:nvPr>
            <p:ph type="sldNum" sz="quarter" idx="10"/>
          </p:nvPr>
        </p:nvSpPr>
        <p:spPr/>
        <p:txBody>
          <a:bodyPr/>
          <a:lstStyle/>
          <a:p>
            <a:fld id="{6092371A-28F1-4AB8-A970-373F1A245FED}" type="slidenum">
              <a:rPr lang="en-US" altLang="en-US" smtClean="0">
                <a:solidFill>
                  <a:prstClr val="black"/>
                </a:solidFill>
              </a:rPr>
              <a:pPr/>
              <a:t>13</a:t>
            </a:fld>
            <a:endParaRPr lang="en-US" altLang="en-US" dirty="0">
              <a:solidFill>
                <a:prstClr val="black"/>
              </a:solidFill>
            </a:endParaRPr>
          </a:p>
        </p:txBody>
      </p:sp>
    </p:spTree>
    <p:extLst>
      <p:ext uri="{BB962C8B-B14F-4D97-AF65-F5344CB8AC3E}">
        <p14:creationId xmlns:p14="http://schemas.microsoft.com/office/powerpoint/2010/main" val="1417974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Our system and data center possess multiple certifications, including:</a:t>
            </a:r>
          </a:p>
          <a:p>
            <a:pPr marL="342900" indent="-342900">
              <a:buFont typeface="Arial" panose="020B0604020202020204" pitchFamily="34" charset="0"/>
              <a:buChar char="•"/>
            </a:pPr>
            <a:r>
              <a:rPr lang="en-US" sz="1800" dirty="0"/>
              <a:t>SOC 1 (SSAE-16/CSAE-3416/ISAE-3402) type 2 audits</a:t>
            </a:r>
          </a:p>
          <a:p>
            <a:pPr marL="342900" indent="-342900">
              <a:buFont typeface="Arial" panose="020B0604020202020204" pitchFamily="34" charset="0"/>
              <a:buChar char="•"/>
            </a:pPr>
            <a:r>
              <a:rPr lang="en-US" sz="1800" dirty="0"/>
              <a:t>PCI DSS certified for physical security standards</a:t>
            </a:r>
          </a:p>
          <a:p>
            <a:pPr marL="342900" indent="-342900">
              <a:buFont typeface="Arial" panose="020B0604020202020204" pitchFamily="34" charset="0"/>
              <a:buChar char="•"/>
            </a:pPr>
            <a:r>
              <a:rPr lang="en-US" sz="1800" dirty="0"/>
              <a:t>ISO 27001 &amp; SOC 2, type 2</a:t>
            </a:r>
          </a:p>
          <a:p>
            <a:endParaRPr lang="en-US" dirty="0"/>
          </a:p>
        </p:txBody>
      </p:sp>
      <p:sp>
        <p:nvSpPr>
          <p:cNvPr id="4" name="Slide Number Placeholder 3"/>
          <p:cNvSpPr>
            <a:spLocks noGrp="1"/>
          </p:cNvSpPr>
          <p:nvPr>
            <p:ph type="sldNum" sz="quarter" idx="10"/>
          </p:nvPr>
        </p:nvSpPr>
        <p:spPr/>
        <p:txBody>
          <a:bodyPr/>
          <a:lstStyle/>
          <a:p>
            <a:fld id="{385CDCC4-AA0D-414A-96B3-128F6844EE85}" type="slidenum">
              <a:rPr lang="en-US" smtClean="0"/>
              <a:t>14</a:t>
            </a:fld>
            <a:endParaRPr lang="en-US" dirty="0"/>
          </a:p>
        </p:txBody>
      </p:sp>
    </p:spTree>
    <p:extLst>
      <p:ext uri="{BB962C8B-B14F-4D97-AF65-F5344CB8AC3E}">
        <p14:creationId xmlns:p14="http://schemas.microsoft.com/office/powerpoint/2010/main" val="2607176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CDCC4-AA0D-414A-96B3-128F6844EE85}" type="slidenum">
              <a:rPr lang="en-US" smtClean="0"/>
              <a:t>15</a:t>
            </a:fld>
            <a:endParaRPr lang="en-US" dirty="0"/>
          </a:p>
        </p:txBody>
      </p:sp>
    </p:spTree>
    <p:extLst>
      <p:ext uri="{BB962C8B-B14F-4D97-AF65-F5344CB8AC3E}">
        <p14:creationId xmlns:p14="http://schemas.microsoft.com/office/powerpoint/2010/main" val="1016640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Share address:  http://de.211counts.org/ </a:t>
            </a:r>
          </a:p>
        </p:txBody>
      </p:sp>
      <p:sp>
        <p:nvSpPr>
          <p:cNvPr id="4" name="Slide Number Placeholder 3"/>
          <p:cNvSpPr>
            <a:spLocks noGrp="1"/>
          </p:cNvSpPr>
          <p:nvPr>
            <p:ph type="sldNum" sz="quarter" idx="10"/>
          </p:nvPr>
        </p:nvSpPr>
        <p:spPr/>
        <p:txBody>
          <a:bodyPr/>
          <a:lstStyle/>
          <a:p>
            <a:fld id="{5ABD47BF-3122-47A5-9474-0331E87D9FD6}" type="slidenum">
              <a:rPr lang="en-US" smtClean="0"/>
              <a:t>23</a:t>
            </a:fld>
            <a:endParaRPr lang="en-US" dirty="0"/>
          </a:p>
        </p:txBody>
      </p:sp>
    </p:spTree>
    <p:extLst>
      <p:ext uri="{BB962C8B-B14F-4D97-AF65-F5344CB8AC3E}">
        <p14:creationId xmlns:p14="http://schemas.microsoft.com/office/powerpoint/2010/main" val="80407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D47BF-3122-47A5-9474-0331E87D9FD6}" type="slidenum">
              <a:rPr lang="en-US" smtClean="0"/>
              <a:t>24</a:t>
            </a:fld>
            <a:endParaRPr lang="en-US" dirty="0"/>
          </a:p>
        </p:txBody>
      </p:sp>
    </p:spTree>
    <p:extLst>
      <p:ext uri="{BB962C8B-B14F-4D97-AF65-F5344CB8AC3E}">
        <p14:creationId xmlns:p14="http://schemas.microsoft.com/office/powerpoint/2010/main" val="1681713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D47BF-3122-47A5-9474-0331E87D9FD6}"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220969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Read slide </a:t>
            </a:r>
          </a:p>
        </p:txBody>
      </p:sp>
      <p:sp>
        <p:nvSpPr>
          <p:cNvPr id="4" name="Slide Number Placeholder 3"/>
          <p:cNvSpPr>
            <a:spLocks noGrp="1"/>
          </p:cNvSpPr>
          <p:nvPr>
            <p:ph type="sldNum" sz="quarter" idx="10"/>
          </p:nvPr>
        </p:nvSpPr>
        <p:spPr/>
        <p:txBody>
          <a:bodyPr/>
          <a:lstStyle/>
          <a:p>
            <a:fld id="{5ABD47BF-3122-47A5-9474-0331E87D9FD6}" type="slidenum">
              <a:rPr lang="en-US" smtClean="0"/>
              <a:t>3</a:t>
            </a:fld>
            <a:endParaRPr lang="en-US" dirty="0"/>
          </a:p>
        </p:txBody>
      </p:sp>
    </p:spTree>
    <p:extLst>
      <p:ext uri="{BB962C8B-B14F-4D97-AF65-F5344CB8AC3E}">
        <p14:creationId xmlns:p14="http://schemas.microsoft.com/office/powerpoint/2010/main" val="975932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Everyone</a:t>
            </a:r>
            <a:r>
              <a:rPr lang="en-US" baseline="0" dirty="0"/>
              <a:t> in this room knows that the needs from our communities are diverse and complex.  An</a:t>
            </a:r>
            <a:r>
              <a:rPr lang="en-US" dirty="0"/>
              <a:t> unforeseen financial crisis brought on by an accident, medical problem, loss of income or rising food and fuel prices can cause a family with children or a senior citizen to fall</a:t>
            </a:r>
            <a:r>
              <a:rPr lang="en-US" baseline="0" dirty="0"/>
              <a:t> into a crisis situation.  In addition, p</a:t>
            </a:r>
            <a:r>
              <a:rPr lang="en-US" dirty="0"/>
              <a:t>eople find it frustrating and confusing to access community services.  2-1-1 makes access to services easy,</a:t>
            </a:r>
            <a:r>
              <a:rPr lang="en-US" baseline="0" dirty="0"/>
              <a:t> but we don’t do this work alone.</a:t>
            </a:r>
            <a:endParaRPr lang="en-US" dirty="0"/>
          </a:p>
          <a:p>
            <a:endParaRPr lang="en-US" dirty="0"/>
          </a:p>
        </p:txBody>
      </p:sp>
      <p:sp>
        <p:nvSpPr>
          <p:cNvPr id="4" name="Slide Number Placeholder 3"/>
          <p:cNvSpPr>
            <a:spLocks noGrp="1"/>
          </p:cNvSpPr>
          <p:nvPr>
            <p:ph type="sldNum" sz="quarter" idx="10"/>
          </p:nvPr>
        </p:nvSpPr>
        <p:spPr/>
        <p:txBody>
          <a:bodyPr/>
          <a:lstStyle/>
          <a:p>
            <a:fld id="{6092371A-28F1-4AB8-A970-373F1A245FED}" type="slidenum">
              <a:rPr lang="en-US" altLang="en-US" smtClean="0">
                <a:solidFill>
                  <a:prstClr val="black"/>
                </a:solidFill>
              </a:rPr>
              <a:pPr/>
              <a:t>4</a:t>
            </a:fld>
            <a:endParaRPr lang="en-US" altLang="en-US" dirty="0">
              <a:solidFill>
                <a:prstClr val="black"/>
              </a:solidFill>
            </a:endParaRPr>
          </a:p>
        </p:txBody>
      </p:sp>
    </p:spTree>
    <p:extLst>
      <p:ext uri="{BB962C8B-B14F-4D97-AF65-F5344CB8AC3E}">
        <p14:creationId xmlns:p14="http://schemas.microsoft.com/office/powerpoint/2010/main" val="3307238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LOCALLY – READ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Similar to the national 911 program that’s mission is to provide coordination in supporting and promoting emergency services (police, fire and rescue) across the united states, the 211 system was designed to provide a universal, easy-to-remember number for people to reach </a:t>
            </a:r>
            <a:r>
              <a:rPr lang="en-US" dirty="0"/>
              <a:t>critical health and human service programs from any phone, in any location, and without having to look up specific phone numbers. </a:t>
            </a:r>
          </a:p>
          <a:p>
            <a:endParaRPr lang="en-US" dirty="0"/>
          </a:p>
          <a:p>
            <a:r>
              <a:rPr lang="en-US" dirty="0"/>
              <a:t>2-1-1</a:t>
            </a:r>
            <a:r>
              <a:rPr lang="en-US" baseline="0" dirty="0"/>
              <a:t>:</a:t>
            </a:r>
          </a:p>
          <a:p>
            <a:pPr marL="171450" indent="-171450">
              <a:buFont typeface="Arial" charset="0"/>
              <a:buChar char="•"/>
            </a:pPr>
            <a:r>
              <a:rPr lang="en-US" baseline="0" dirty="0"/>
              <a:t>Easy to access.</a:t>
            </a:r>
          </a:p>
          <a:p>
            <a:pPr marL="171450" indent="-171450">
              <a:buFont typeface="Arial" charset="0"/>
              <a:buChar char="•"/>
            </a:pPr>
            <a:r>
              <a:rPr lang="en-US" baseline="0" dirty="0"/>
              <a:t>Free and confidential.</a:t>
            </a:r>
          </a:p>
          <a:p>
            <a:pPr marL="171450" indent="-171450">
              <a:buFont typeface="Arial" charset="0"/>
              <a:buChar char="•"/>
            </a:pPr>
            <a:r>
              <a:rPr lang="en-US" baseline="0" dirty="0"/>
              <a:t>Eliminates numerous 800#s.</a:t>
            </a:r>
          </a:p>
          <a:p>
            <a:pPr marL="171450" indent="-171450">
              <a:buFont typeface="Arial" charset="0"/>
              <a:buChar char="•"/>
            </a:pPr>
            <a:r>
              <a:rPr lang="en-US" baseline="0" dirty="0"/>
              <a:t>Uses Zip Codes to connect Delawareans to local programs/services.</a:t>
            </a:r>
          </a:p>
          <a:p>
            <a:pPr marL="171450" indent="-171450">
              <a:buFont typeface="Arial" charset="0"/>
              <a:buChar char="•"/>
            </a:pPr>
            <a:r>
              <a:rPr lang="en-US" baseline="0" dirty="0"/>
              <a:t>Confirms and documents met and “unmet” needs.</a:t>
            </a:r>
          </a:p>
          <a:p>
            <a:pPr marL="171450" indent="-171450">
              <a:buFont typeface="Arial" charset="0"/>
              <a:buChar char="•"/>
            </a:pPr>
            <a:r>
              <a:rPr lang="en-US" baseline="0" dirty="0"/>
              <a:t>Improves coordination of the entire human services sector at every level.</a:t>
            </a:r>
            <a:endParaRPr lang="en-US" dirty="0"/>
          </a:p>
          <a:p>
            <a:endParaRPr lang="en-US" dirty="0"/>
          </a:p>
        </p:txBody>
      </p:sp>
      <p:sp>
        <p:nvSpPr>
          <p:cNvPr id="4" name="Slide Number Placeholder 3"/>
          <p:cNvSpPr>
            <a:spLocks noGrp="1"/>
          </p:cNvSpPr>
          <p:nvPr>
            <p:ph type="sldNum" sz="quarter" idx="10"/>
          </p:nvPr>
        </p:nvSpPr>
        <p:spPr/>
        <p:txBody>
          <a:bodyPr/>
          <a:lstStyle/>
          <a:p>
            <a:fld id="{5ABD47BF-3122-47A5-9474-0331E87D9FD6}" type="slidenum">
              <a:rPr lang="en-US" smtClean="0"/>
              <a:t>5</a:t>
            </a:fld>
            <a:endParaRPr lang="en-US" dirty="0"/>
          </a:p>
        </p:txBody>
      </p:sp>
    </p:spTree>
    <p:extLst>
      <p:ext uri="{BB962C8B-B14F-4D97-AF65-F5344CB8AC3E}">
        <p14:creationId xmlns:p14="http://schemas.microsoft.com/office/powerpoint/2010/main" val="802476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6913"/>
            <a:ext cx="4649787" cy="3486150"/>
          </a:xfrm>
        </p:spPr>
      </p:sp>
      <p:sp>
        <p:nvSpPr>
          <p:cNvPr id="3" name="Notes Placeholder 2"/>
          <p:cNvSpPr>
            <a:spLocks noGrp="1"/>
          </p:cNvSpPr>
          <p:nvPr>
            <p:ph type="body" idx="1"/>
          </p:nvPr>
        </p:nvSpPr>
        <p:spPr/>
        <p:txBody>
          <a:bodyPr/>
          <a:lstStyle/>
          <a:p>
            <a:r>
              <a:rPr lang="en-US" dirty="0"/>
              <a:t>Dark Blue = States with 100% coverage</a:t>
            </a:r>
          </a:p>
          <a:p>
            <a:r>
              <a:rPr lang="en-US" dirty="0"/>
              <a:t>Light Blue</a:t>
            </a:r>
            <a:r>
              <a:rPr lang="en-US" baseline="0" dirty="0"/>
              <a:t> = States with 90% coverage</a:t>
            </a:r>
          </a:p>
          <a:p>
            <a:r>
              <a:rPr lang="en-US" baseline="0" dirty="0"/>
              <a:t>Very Light Blue = States with 80% coverage</a:t>
            </a:r>
            <a:endParaRPr lang="en-US" dirty="0"/>
          </a:p>
          <a:p>
            <a:r>
              <a:rPr lang="en-US" dirty="0"/>
              <a:t>Dark Gold = States with 60%</a:t>
            </a:r>
            <a:r>
              <a:rPr lang="en-US" baseline="0" dirty="0"/>
              <a:t> coverage</a:t>
            </a:r>
          </a:p>
          <a:p>
            <a:r>
              <a:rPr lang="en-US" baseline="0" dirty="0"/>
              <a:t>Light Gold = States with 40% coverage</a:t>
            </a:r>
          </a:p>
          <a:p>
            <a:r>
              <a:rPr lang="en-US" baseline="0" dirty="0"/>
              <a:t>Light Gray = States with Less than 20% coverage</a:t>
            </a:r>
            <a:endParaRPr lang="en-US" dirty="0"/>
          </a:p>
        </p:txBody>
      </p:sp>
      <p:sp>
        <p:nvSpPr>
          <p:cNvPr id="4" name="Slide Number Placeholder 3"/>
          <p:cNvSpPr>
            <a:spLocks noGrp="1"/>
          </p:cNvSpPr>
          <p:nvPr>
            <p:ph type="sldNum" sz="quarter" idx="10"/>
          </p:nvPr>
        </p:nvSpPr>
        <p:spPr/>
        <p:txBody>
          <a:bodyPr/>
          <a:lstStyle/>
          <a:p>
            <a:fld id="{36BD547D-E124-4C50-9715-4CCAF30CD54B}" type="slidenum">
              <a:rPr lang="en-US" smtClean="0"/>
              <a:t>6</a:t>
            </a:fld>
            <a:endParaRPr lang="en-US" dirty="0"/>
          </a:p>
        </p:txBody>
      </p:sp>
    </p:spTree>
    <p:extLst>
      <p:ext uri="{BB962C8B-B14F-4D97-AF65-F5344CB8AC3E}">
        <p14:creationId xmlns:p14="http://schemas.microsoft.com/office/powerpoint/2010/main" val="156967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6913"/>
            <a:ext cx="4649787" cy="3486150"/>
          </a:xfrm>
        </p:spPr>
      </p:sp>
      <p:sp>
        <p:nvSpPr>
          <p:cNvPr id="3" name="Notes Placeholder 2"/>
          <p:cNvSpPr>
            <a:spLocks noGrp="1"/>
          </p:cNvSpPr>
          <p:nvPr>
            <p:ph type="body" idx="1"/>
          </p:nvPr>
        </p:nvSpPr>
        <p:spPr/>
        <p:txBody>
          <a:bodyPr/>
          <a:lstStyle/>
          <a:p>
            <a:r>
              <a:rPr lang="en-US" dirty="0"/>
              <a:t>Dark Blue = States with 100% coverage</a:t>
            </a:r>
          </a:p>
          <a:p>
            <a:r>
              <a:rPr lang="en-US" dirty="0"/>
              <a:t>Light Blue</a:t>
            </a:r>
            <a:r>
              <a:rPr lang="en-US" baseline="0" dirty="0"/>
              <a:t> = States with 90% coverage</a:t>
            </a:r>
          </a:p>
          <a:p>
            <a:r>
              <a:rPr lang="en-US" baseline="0" dirty="0"/>
              <a:t>Very Light Blue = States with 80% coverage</a:t>
            </a:r>
            <a:endParaRPr lang="en-US" dirty="0"/>
          </a:p>
          <a:p>
            <a:r>
              <a:rPr lang="en-US" dirty="0"/>
              <a:t>Dark Gold = States with 60%</a:t>
            </a:r>
            <a:r>
              <a:rPr lang="en-US" baseline="0" dirty="0"/>
              <a:t> coverage</a:t>
            </a:r>
          </a:p>
          <a:p>
            <a:r>
              <a:rPr lang="en-US" baseline="0" dirty="0"/>
              <a:t>Light Gold = States with 40% coverage</a:t>
            </a:r>
          </a:p>
          <a:p>
            <a:r>
              <a:rPr lang="en-US" baseline="0" dirty="0"/>
              <a:t>Light Gray = States with Less than 20% coverage</a:t>
            </a:r>
            <a:endParaRPr lang="en-US" dirty="0"/>
          </a:p>
        </p:txBody>
      </p:sp>
      <p:sp>
        <p:nvSpPr>
          <p:cNvPr id="4" name="Slide Number Placeholder 3"/>
          <p:cNvSpPr>
            <a:spLocks noGrp="1"/>
          </p:cNvSpPr>
          <p:nvPr>
            <p:ph type="sldNum" sz="quarter" idx="10"/>
          </p:nvPr>
        </p:nvSpPr>
        <p:spPr/>
        <p:txBody>
          <a:bodyPr/>
          <a:lstStyle/>
          <a:p>
            <a:fld id="{36BD547D-E124-4C50-9715-4CCAF30CD54B}" type="slidenum">
              <a:rPr lang="en-US" smtClean="0"/>
              <a:t>7</a:t>
            </a:fld>
            <a:endParaRPr lang="en-US" dirty="0"/>
          </a:p>
        </p:txBody>
      </p:sp>
    </p:spTree>
    <p:extLst>
      <p:ext uri="{BB962C8B-B14F-4D97-AF65-F5344CB8AC3E}">
        <p14:creationId xmlns:p14="http://schemas.microsoft.com/office/powerpoint/2010/main" val="156967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indent="0">
              <a:buNone/>
            </a:pPr>
            <a:r>
              <a:rPr lang="en-US" baseline="0" dirty="0"/>
              <a:t>2-1-1 supports the community by working </a:t>
            </a:r>
            <a:r>
              <a:rPr lang="en-US" dirty="0"/>
              <a:t>collaboratively statewide to help Delawareans in need by connecting them to appropriate resources that lead to an acceptable resolution of identified concerns and advocate to reduce or eliminate gaps in services.  </a:t>
            </a:r>
          </a:p>
        </p:txBody>
      </p:sp>
      <p:sp>
        <p:nvSpPr>
          <p:cNvPr id="4" name="Slide Number Placeholder 3"/>
          <p:cNvSpPr>
            <a:spLocks noGrp="1"/>
          </p:cNvSpPr>
          <p:nvPr>
            <p:ph type="sldNum" sz="quarter" idx="10"/>
          </p:nvPr>
        </p:nvSpPr>
        <p:spPr/>
        <p:txBody>
          <a:bodyPr/>
          <a:lstStyle/>
          <a:p>
            <a:fld id="{6092371A-28F1-4AB8-A970-373F1A245FED}" type="slidenum">
              <a:rPr lang="en-US" altLang="en-US" smtClean="0">
                <a:solidFill>
                  <a:prstClr val="black"/>
                </a:solidFill>
              </a:rPr>
              <a:pPr/>
              <a:t>8</a:t>
            </a:fld>
            <a:endParaRPr lang="en-US" altLang="en-US" dirty="0">
              <a:solidFill>
                <a:prstClr val="black"/>
              </a:solidFill>
            </a:endParaRPr>
          </a:p>
        </p:txBody>
      </p:sp>
    </p:spTree>
    <p:extLst>
      <p:ext uri="{BB962C8B-B14F-4D97-AF65-F5344CB8AC3E}">
        <p14:creationId xmlns:p14="http://schemas.microsoft.com/office/powerpoint/2010/main" val="2637690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400" fontAlgn="base">
              <a:spcBef>
                <a:spcPct val="0"/>
              </a:spcBef>
              <a:spcAft>
                <a:spcPct val="0"/>
              </a:spcAft>
              <a:defRPr/>
            </a:pPr>
            <a:fld id="{6092371A-28F1-4AB8-A970-373F1A245FED}" type="slidenum">
              <a:rPr lang="en-US" altLang="en-US" smtClean="0">
                <a:solidFill>
                  <a:prstClr val="black"/>
                </a:solidFill>
                <a:latin typeface="Arial" charset="0"/>
              </a:rPr>
              <a:pPr defTabSz="914400" fontAlgn="base">
                <a:spcBef>
                  <a:spcPct val="0"/>
                </a:spcBef>
                <a:spcAft>
                  <a:spcPct val="0"/>
                </a:spcAft>
                <a:defRPr/>
              </a:pPr>
              <a:t>10</a:t>
            </a:fld>
            <a:endParaRPr lang="en-US" altLang="en-US" dirty="0">
              <a:solidFill>
                <a:prstClr val="black"/>
              </a:solidFill>
              <a:latin typeface="Arial" charset="0"/>
            </a:endParaRPr>
          </a:p>
        </p:txBody>
      </p:sp>
    </p:spTree>
    <p:extLst>
      <p:ext uri="{BB962C8B-B14F-4D97-AF65-F5344CB8AC3E}">
        <p14:creationId xmlns:p14="http://schemas.microsoft.com/office/powerpoint/2010/main" val="2533078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04900" y="696913"/>
            <a:ext cx="4649788" cy="3487737"/>
          </a:xfrm>
          <a:ln/>
        </p:spPr>
      </p:sp>
      <p:sp>
        <p:nvSpPr>
          <p:cNvPr id="21507" name="Rectangle 3"/>
          <p:cNvSpPr>
            <a:spLocks noGrp="1" noChangeArrowheads="1"/>
          </p:cNvSpPr>
          <p:nvPr>
            <p:ph type="body" idx="1"/>
          </p:nvPr>
        </p:nvSpPr>
        <p:spPr>
          <a:xfrm>
            <a:off x="686421" y="4416192"/>
            <a:ext cx="5485158" cy="4182580"/>
          </a:xfrm>
          <a:noFill/>
        </p:spPr>
        <p:txBody>
          <a:bodyPr/>
          <a:lstStyle/>
          <a:p>
            <a:r>
              <a:rPr lang="en-US" dirty="0"/>
              <a:t>Delaware</a:t>
            </a:r>
            <a:r>
              <a:rPr lang="en-US" baseline="0" dirty="0"/>
              <a:t> 211’s statewide database provides a comprehensive array of programs and services; arranged categories of need including but not limited to:</a:t>
            </a:r>
          </a:p>
          <a:p>
            <a:endParaRPr lang="en-US" baseline="0" dirty="0"/>
          </a:p>
          <a:p>
            <a:pPr marL="171450" indent="-171450">
              <a:buFont typeface="Arial" pitchFamily="34" charset="0"/>
              <a:buChar char="•"/>
            </a:pPr>
            <a:r>
              <a:rPr lang="en-US" baseline="0" dirty="0"/>
              <a:t>Basic Needs = food, shelters, utility assistance.</a:t>
            </a:r>
          </a:p>
          <a:p>
            <a:pPr marL="171450" indent="-171450">
              <a:buFont typeface="Arial" pitchFamily="34" charset="0"/>
              <a:buChar char="•"/>
            </a:pPr>
            <a:r>
              <a:rPr lang="en-US" baseline="0" dirty="0"/>
              <a:t>Physical and Mental Health = medical transportation</a:t>
            </a:r>
          </a:p>
          <a:p>
            <a:pPr marL="171450" indent="-171450">
              <a:buFont typeface="Arial" pitchFamily="34" charset="0"/>
              <a:buChar char="•"/>
            </a:pPr>
            <a:r>
              <a:rPr lang="en-US" baseline="0" dirty="0"/>
              <a:t>Employment = job training, education programs</a:t>
            </a:r>
          </a:p>
          <a:p>
            <a:pPr marL="171450" indent="-171450">
              <a:buFont typeface="Arial" pitchFamily="34" charset="0"/>
              <a:buChar char="•"/>
            </a:pPr>
            <a:r>
              <a:rPr lang="en-US" baseline="0" dirty="0"/>
              <a:t>Volunteer and Donation Opportunities</a:t>
            </a:r>
          </a:p>
          <a:p>
            <a:pPr marL="171450" indent="-171450">
              <a:buFont typeface="Arial" pitchFamily="34" charset="0"/>
              <a:buChar char="•"/>
            </a:pPr>
            <a:endParaRPr lang="en-US" baseline="0" dirty="0"/>
          </a:p>
          <a:p>
            <a:endParaRPr lang="en-US" dirty="0"/>
          </a:p>
        </p:txBody>
      </p:sp>
    </p:spTree>
    <p:extLst>
      <p:ext uri="{BB962C8B-B14F-4D97-AF65-F5344CB8AC3E}">
        <p14:creationId xmlns:p14="http://schemas.microsoft.com/office/powerpoint/2010/main" val="3343810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251" y="6375374"/>
            <a:ext cx="9151086" cy="517133"/>
          </a:xfrm>
          <a:prstGeom prst="rect">
            <a:avLst/>
          </a:prstGeom>
          <a:solidFill>
            <a:srgbClr val="477CBD"/>
          </a:solidFill>
          <a:ln>
            <a:noFill/>
          </a:ln>
        </p:spPr>
        <p:style>
          <a:lnRef idx="2">
            <a:schemeClr val="accent1">
              <a:shade val="50000"/>
            </a:schemeClr>
          </a:lnRef>
          <a:fillRef idx="1">
            <a:schemeClr val="accent1"/>
          </a:fillRef>
          <a:effectRef idx="0">
            <a:schemeClr val="accent1"/>
          </a:effectRef>
          <a:fontRef idx="minor">
            <a:schemeClr val="lt1"/>
          </a:fontRef>
        </p:style>
        <p:txBody>
          <a:bodyPr lIns="64269" tIns="32135" rIns="64269" bIns="32135" rtlCol="0" anchor="ctr"/>
          <a:lstStyle/>
          <a:p>
            <a:pPr algn="ctr"/>
            <a:endParaRPr lang="en-US" dirty="0">
              <a:solidFill>
                <a:prstClr val="white"/>
              </a:solidFill>
            </a:endParaRPr>
          </a:p>
        </p:txBody>
      </p:sp>
      <p:sp>
        <p:nvSpPr>
          <p:cNvPr id="8" name="Rectangle 7"/>
          <p:cNvSpPr/>
          <p:nvPr userDrawn="1"/>
        </p:nvSpPr>
        <p:spPr>
          <a:xfrm>
            <a:off x="2" y="2889849"/>
            <a:ext cx="9151086" cy="3623094"/>
          </a:xfrm>
          <a:prstGeom prst="rect">
            <a:avLst/>
          </a:prstGeom>
          <a:solidFill>
            <a:srgbClr val="001648"/>
          </a:solidFill>
          <a:ln>
            <a:noFill/>
          </a:ln>
        </p:spPr>
        <p:style>
          <a:lnRef idx="2">
            <a:schemeClr val="accent1">
              <a:shade val="50000"/>
            </a:schemeClr>
          </a:lnRef>
          <a:fillRef idx="1">
            <a:schemeClr val="accent1"/>
          </a:fillRef>
          <a:effectRef idx="0">
            <a:schemeClr val="accent1"/>
          </a:effectRef>
          <a:fontRef idx="minor">
            <a:schemeClr val="lt1"/>
          </a:fontRef>
        </p:style>
        <p:txBody>
          <a:bodyPr lIns="64269" tIns="32135" rIns="64269" bIns="32135" rtlCol="0" anchor="ctr"/>
          <a:lstStyle/>
          <a:p>
            <a:pPr algn="ctr"/>
            <a:endParaRPr lang="en-US" dirty="0">
              <a:solidFill>
                <a:prstClr val="white"/>
              </a:solidFill>
            </a:endParaRPr>
          </a:p>
        </p:txBody>
      </p:sp>
      <p:sp>
        <p:nvSpPr>
          <p:cNvPr id="2" name="Title 1"/>
          <p:cNvSpPr>
            <a:spLocks noGrp="1"/>
          </p:cNvSpPr>
          <p:nvPr>
            <p:ph type="ctrTitle"/>
          </p:nvPr>
        </p:nvSpPr>
        <p:spPr>
          <a:xfrm>
            <a:off x="944657" y="3028207"/>
            <a:ext cx="7772400" cy="831273"/>
          </a:xfrm>
        </p:spPr>
        <p:txBody>
          <a:bodyPr>
            <a:normAutofit/>
          </a:bodyPr>
          <a:lstStyle>
            <a:lvl1pPr algn="l">
              <a:defRPr sz="400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952167" y="3871354"/>
            <a:ext cx="6400800" cy="1387434"/>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33F22E-AF2A-4AC1-90C0-6A71887CF8EE}" type="datetime4">
              <a:rPr lang="en-US" smtClean="0"/>
              <a:t>May 21, 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10" name="Rectangle 9"/>
          <p:cNvSpPr/>
          <p:nvPr userDrawn="1"/>
        </p:nvSpPr>
        <p:spPr>
          <a:xfrm>
            <a:off x="11877" y="0"/>
            <a:ext cx="9139211" cy="1546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1987"/>
          <a:stretch/>
        </p:blipFill>
        <p:spPr>
          <a:xfrm>
            <a:off x="7192751" y="345057"/>
            <a:ext cx="1524306" cy="1295108"/>
          </a:xfrm>
          <a:prstGeom prst="rect">
            <a:avLst/>
          </a:prstGeom>
        </p:spPr>
      </p:pic>
    </p:spTree>
    <p:extLst>
      <p:ext uri="{BB962C8B-B14F-4D97-AF65-F5344CB8AC3E}">
        <p14:creationId xmlns:p14="http://schemas.microsoft.com/office/powerpoint/2010/main" val="3056716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endParaRPr lang="en-US"/>
          </a:p>
        </p:txBody>
      </p:sp>
      <p:sp>
        <p:nvSpPr>
          <p:cNvPr id="5"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t>‹#›</a:t>
            </a:fld>
            <a:endParaRPr lang="en-US"/>
          </a:p>
        </p:txBody>
      </p:sp>
    </p:spTree>
    <p:extLst>
      <p:ext uri="{BB962C8B-B14F-4D97-AF65-F5344CB8AC3E}">
        <p14:creationId xmlns:p14="http://schemas.microsoft.com/office/powerpoint/2010/main" val="126769989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2538" y="1512888"/>
            <a:ext cx="35258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30775" y="1512888"/>
            <a:ext cx="35274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a:ln/>
        </p:spPr>
        <p:txBody>
          <a:bodyPr/>
          <a:lstStyle>
            <a:lvl1pPr>
              <a:defRPr/>
            </a:lvl1pPr>
          </a:lstStyle>
          <a:p>
            <a:endParaRPr lang="en-US"/>
          </a:p>
        </p:txBody>
      </p:sp>
      <p:sp>
        <p:nvSpPr>
          <p:cNvPr id="6"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t>‹#›</a:t>
            </a:fld>
            <a:endParaRPr lang="en-US"/>
          </a:p>
        </p:txBody>
      </p:sp>
    </p:spTree>
    <p:extLst>
      <p:ext uri="{BB962C8B-B14F-4D97-AF65-F5344CB8AC3E}">
        <p14:creationId xmlns:p14="http://schemas.microsoft.com/office/powerpoint/2010/main" val="3546098775"/>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endParaRPr lang="en-US"/>
          </a:p>
        </p:txBody>
      </p:sp>
      <p:sp>
        <p:nvSpPr>
          <p:cNvPr id="8"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t>‹#›</a:t>
            </a:fld>
            <a:endParaRPr lang="en-US"/>
          </a:p>
        </p:txBody>
      </p:sp>
    </p:spTree>
    <p:extLst>
      <p:ext uri="{BB962C8B-B14F-4D97-AF65-F5344CB8AC3E}">
        <p14:creationId xmlns:p14="http://schemas.microsoft.com/office/powerpoint/2010/main" val="197214831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a:ln/>
        </p:spPr>
        <p:txBody>
          <a:bodyPr/>
          <a:lstStyle>
            <a:lvl1pPr>
              <a:defRPr/>
            </a:lvl1pPr>
          </a:lstStyle>
          <a:p>
            <a:endParaRPr lang="en-US"/>
          </a:p>
        </p:txBody>
      </p:sp>
      <p:sp>
        <p:nvSpPr>
          <p:cNvPr id="4"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t>‹#›</a:t>
            </a:fld>
            <a:endParaRPr lang="en-US"/>
          </a:p>
        </p:txBody>
      </p:sp>
    </p:spTree>
    <p:extLst>
      <p:ext uri="{BB962C8B-B14F-4D97-AF65-F5344CB8AC3E}">
        <p14:creationId xmlns:p14="http://schemas.microsoft.com/office/powerpoint/2010/main" val="284520625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endParaRPr lang="en-US"/>
          </a:p>
        </p:txBody>
      </p:sp>
      <p:sp>
        <p:nvSpPr>
          <p:cNvPr id="3"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t>‹#›</a:t>
            </a:fld>
            <a:endParaRPr lang="en-US"/>
          </a:p>
        </p:txBody>
      </p:sp>
    </p:spTree>
    <p:extLst>
      <p:ext uri="{BB962C8B-B14F-4D97-AF65-F5344CB8AC3E}">
        <p14:creationId xmlns:p14="http://schemas.microsoft.com/office/powerpoint/2010/main" val="436181433"/>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endParaRPr lang="en-US"/>
          </a:p>
        </p:txBody>
      </p:sp>
      <p:sp>
        <p:nvSpPr>
          <p:cNvPr id="6"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t>‹#›</a:t>
            </a:fld>
            <a:endParaRPr lang="en-US"/>
          </a:p>
        </p:txBody>
      </p:sp>
    </p:spTree>
    <p:extLst>
      <p:ext uri="{BB962C8B-B14F-4D97-AF65-F5344CB8AC3E}">
        <p14:creationId xmlns:p14="http://schemas.microsoft.com/office/powerpoint/2010/main" val="2944941429"/>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endParaRPr lang="en-US"/>
          </a:p>
        </p:txBody>
      </p:sp>
      <p:sp>
        <p:nvSpPr>
          <p:cNvPr id="6"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t>‹#›</a:t>
            </a:fld>
            <a:endParaRPr lang="en-US"/>
          </a:p>
        </p:txBody>
      </p:sp>
    </p:spTree>
    <p:extLst>
      <p:ext uri="{BB962C8B-B14F-4D97-AF65-F5344CB8AC3E}">
        <p14:creationId xmlns:p14="http://schemas.microsoft.com/office/powerpoint/2010/main" val="1519901"/>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endParaRPr lang="en-US"/>
          </a:p>
        </p:txBody>
      </p:sp>
      <p:sp>
        <p:nvSpPr>
          <p:cNvPr id="5"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t>‹#›</a:t>
            </a:fld>
            <a:endParaRPr lang="en-US"/>
          </a:p>
        </p:txBody>
      </p:sp>
    </p:spTree>
    <p:extLst>
      <p:ext uri="{BB962C8B-B14F-4D97-AF65-F5344CB8AC3E}">
        <p14:creationId xmlns:p14="http://schemas.microsoft.com/office/powerpoint/2010/main" val="476134800"/>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6675" y="212725"/>
            <a:ext cx="2041525" cy="5414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2100" y="212725"/>
            <a:ext cx="5972175" cy="5414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endParaRPr lang="en-US"/>
          </a:p>
        </p:txBody>
      </p:sp>
      <p:sp>
        <p:nvSpPr>
          <p:cNvPr id="5"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t>‹#›</a:t>
            </a:fld>
            <a:endParaRPr lang="en-US"/>
          </a:p>
        </p:txBody>
      </p:sp>
    </p:spTree>
    <p:extLst>
      <p:ext uri="{BB962C8B-B14F-4D97-AF65-F5344CB8AC3E}">
        <p14:creationId xmlns:p14="http://schemas.microsoft.com/office/powerpoint/2010/main" val="3645475746"/>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lstStyle/>
          <a:p>
            <a:r>
              <a:rPr lang="en-US"/>
              <a:t>Click to edit Master title style</a:t>
            </a:r>
          </a:p>
        </p:txBody>
      </p:sp>
      <p:sp>
        <p:nvSpPr>
          <p:cNvPr id="3" name="Table Placeholder 2"/>
          <p:cNvSpPr>
            <a:spLocks noGrp="1"/>
          </p:cNvSpPr>
          <p:nvPr>
            <p:ph type="tbl" idx="1"/>
          </p:nvPr>
        </p:nvSpPr>
        <p:spPr>
          <a:xfrm>
            <a:off x="990600" y="1600200"/>
            <a:ext cx="8001000" cy="4572000"/>
          </a:xfrm>
        </p:spPr>
        <p:txBody>
          <a:bodyPr rtlCol="0">
            <a:normAutofit/>
          </a:bodyPr>
          <a:lstStyle/>
          <a:p>
            <a:pPr lvl="0"/>
            <a:r>
              <a:rPr lang="en-US" noProof="0"/>
              <a:t>Click icon to add table</a:t>
            </a:r>
            <a:endParaRPr lang="en-US" noProof="0" dirty="0"/>
          </a:p>
        </p:txBody>
      </p:sp>
      <p:sp>
        <p:nvSpPr>
          <p:cNvPr id="4" name="Footer Placeholder 4"/>
          <p:cNvSpPr>
            <a:spLocks noGrp="1"/>
          </p:cNvSpPr>
          <p:nvPr>
            <p:ph type="ftr" sz="quarter" idx="10"/>
          </p:nvPr>
        </p:nvSpPr>
        <p:spPr/>
        <p:txBody>
          <a:bodyPr/>
          <a:lstStyle>
            <a:lvl1pPr>
              <a:defRPr b="1">
                <a:cs typeface="Arial" charset="0"/>
              </a:defRPr>
            </a:lvl1pPr>
          </a:lstStyle>
          <a:p>
            <a:endParaRPr lang="en-US"/>
          </a:p>
        </p:txBody>
      </p:sp>
      <p:sp>
        <p:nvSpPr>
          <p:cNvPr id="5" name="Slide Number Placeholder 5"/>
          <p:cNvSpPr>
            <a:spLocks noGrp="1"/>
          </p:cNvSpPr>
          <p:nvPr>
            <p:ph type="sldNum" sz="quarter" idx="11"/>
          </p:nvPr>
        </p:nvSpPr>
        <p:spPr/>
        <p:txBody>
          <a:bodyPr/>
          <a:lstStyle>
            <a:lvl1pPr>
              <a:defRPr b="1">
                <a:cs typeface="Arial" charset="0"/>
              </a:defRPr>
            </a:lvl1pPr>
          </a:lstStyle>
          <a:p>
            <a:fld id="{CA5123A9-7233-4D8A-8191-F67E698F4EF5}" type="slidenum">
              <a:rPr lang="en-US" smtClean="0"/>
              <a:t>‹#›</a:t>
            </a:fld>
            <a:endParaRPr lang="en-US"/>
          </a:p>
        </p:txBody>
      </p:sp>
      <p:sp>
        <p:nvSpPr>
          <p:cNvPr id="6" name="Date Placeholder 3"/>
          <p:cNvSpPr>
            <a:spLocks noGrp="1"/>
          </p:cNvSpPr>
          <p:nvPr>
            <p:ph type="dt" sz="half" idx="12"/>
          </p:nvPr>
        </p:nvSpPr>
        <p:spPr>
          <a:xfrm rot="16200000">
            <a:off x="-1198563" y="4821238"/>
            <a:ext cx="2625725" cy="228600"/>
          </a:xfrm>
          <a:prstGeom prst="rect">
            <a:avLst/>
          </a:prstGeom>
        </p:spPr>
        <p:txBody>
          <a:bodyPr/>
          <a:lstStyle>
            <a:lvl1pPr>
              <a:defRPr sz="2400" b="0">
                <a:solidFill>
                  <a:srgbClr val="BABABA"/>
                </a:solidFill>
                <a:cs typeface="+mn-cs"/>
              </a:defRPr>
            </a:lvl1pPr>
          </a:lstStyle>
          <a:p>
            <a:fld id="{7FDFAB60-CAFA-436B-9245-B9E438D3DAF0}" type="datetimeFigureOut">
              <a:rPr lang="en-US" smtClean="0"/>
              <a:t>5/21/2018</a:t>
            </a:fld>
            <a:endParaRPr lang="en-US"/>
          </a:p>
        </p:txBody>
      </p:sp>
    </p:spTree>
    <p:extLst>
      <p:ext uri="{BB962C8B-B14F-4D97-AF65-F5344CB8AC3E}">
        <p14:creationId xmlns:p14="http://schemas.microsoft.com/office/powerpoint/2010/main" val="16297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rgbClr val="FF6600"/>
              </a:buClr>
              <a:buFont typeface="Wingdings" panose="05000000000000000000" pitchFamily="2" charset="2"/>
              <a:buChar char="n"/>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23EA42-2BA4-476D-B9D6-C01D9270441F}" type="datetime4">
              <a:rPr lang="en-US" smtClean="0"/>
              <a:t>May 21, 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5"/>
          <p:cNvSpPr>
            <a:spLocks noGrp="1"/>
          </p:cNvSpPr>
          <p:nvPr>
            <p:ph type="sldNum" sz="quarter" idx="4"/>
          </p:nvPr>
        </p:nvSpPr>
        <p:spPr>
          <a:xfrm>
            <a:off x="7858587" y="6507684"/>
            <a:ext cx="420292" cy="365125"/>
          </a:xfrm>
          <a:prstGeom prst="rect">
            <a:avLst/>
          </a:prstGeom>
        </p:spPr>
        <p:txBody>
          <a:bodyPr vert="horz" lIns="91440" tIns="45720" rIns="91440" bIns="45720" rtlCol="0" anchor="ctr"/>
          <a:lstStyle>
            <a:lvl1pPr algn="r">
              <a:defRPr sz="1200">
                <a:solidFill>
                  <a:schemeClr val="bg1">
                    <a:lumMod val="75000"/>
                  </a:schemeClr>
                </a:solidFill>
                <a:latin typeface="Trebuchet MS" panose="020B0603020202020204" pitchFamily="34" charset="0"/>
                <a:ea typeface="Tahoma" panose="020B0604030504040204" pitchFamily="34" charset="0"/>
                <a:cs typeface="Tahoma" panose="020B0604030504040204" pitchFamily="34" charset="0"/>
              </a:defRPr>
            </a:lvl1pPr>
          </a:lstStyle>
          <a:p>
            <a:fld id="{45292C34-3E5E-4BA5-AF54-F1601B144FB0}" type="slidenum">
              <a:rPr lang="en-US" smtClean="0"/>
              <a:pPr/>
              <a:t>‹#›</a:t>
            </a:fld>
            <a:endParaRPr lang="en-US" dirty="0"/>
          </a:p>
        </p:txBody>
      </p:sp>
    </p:spTree>
    <p:extLst>
      <p:ext uri="{BB962C8B-B14F-4D97-AF65-F5344CB8AC3E}">
        <p14:creationId xmlns:p14="http://schemas.microsoft.com/office/powerpoint/2010/main" val="4084977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720975"/>
            <a:ext cx="9144000" cy="4137025"/>
            <a:chOff x="0" y="0"/>
            <a:chExt cx="5760" cy="2876"/>
          </a:xfrm>
        </p:grpSpPr>
        <p:sp>
          <p:nvSpPr>
            <p:cNvPr id="5" name="Rectangle 3"/>
            <p:cNvSpPr>
              <a:spLocks noChangeArrowheads="1"/>
            </p:cNvSpPr>
            <p:nvPr/>
          </p:nvSpPr>
          <p:spPr bwMode="ltGray">
            <a:xfrm>
              <a:off x="0" y="475"/>
              <a:ext cx="5760" cy="1925"/>
            </a:xfrm>
            <a:prstGeom prst="rect">
              <a:avLst/>
            </a:prstGeom>
            <a:solidFill>
              <a:schemeClr val="accent1"/>
            </a:solidFill>
            <a:ln w="9525">
              <a:noFill/>
              <a:miter lim="800000"/>
              <a:headEnd/>
              <a:tailEnd/>
            </a:ln>
            <a:effectLst/>
          </p:spPr>
          <p:txBody>
            <a:bodyPr wrap="none" anchor="ctr"/>
            <a:lstStyle/>
            <a:p>
              <a:pPr>
                <a:defRPr/>
              </a:pPr>
              <a:endParaRPr lang="en-US" dirty="0">
                <a:solidFill>
                  <a:srgbClr val="BABABA"/>
                </a:solidFill>
              </a:endParaRPr>
            </a:p>
          </p:txBody>
        </p:sp>
        <p:sp>
          <p:nvSpPr>
            <p:cNvPr id="6" name="Rectangle 4"/>
            <p:cNvSpPr>
              <a:spLocks noChangeArrowheads="1"/>
            </p:cNvSpPr>
            <p:nvPr userDrawn="1"/>
          </p:nvSpPr>
          <p:spPr bwMode="ltGray">
            <a:xfrm>
              <a:off x="0" y="2398"/>
              <a:ext cx="5760" cy="478"/>
            </a:xfrm>
            <a:prstGeom prst="rect">
              <a:avLst/>
            </a:prstGeom>
            <a:solidFill>
              <a:schemeClr val="hlink"/>
            </a:solidFill>
            <a:ln w="9525">
              <a:noFill/>
              <a:miter lim="800000"/>
              <a:headEnd/>
              <a:tailEnd/>
            </a:ln>
            <a:effectLst/>
          </p:spPr>
          <p:txBody>
            <a:bodyPr wrap="none" anchor="ctr"/>
            <a:lstStyle/>
            <a:p>
              <a:pPr>
                <a:defRPr/>
              </a:pPr>
              <a:endParaRPr lang="en-US" dirty="0">
                <a:solidFill>
                  <a:srgbClr val="BABABA"/>
                </a:solidFill>
              </a:endParaRPr>
            </a:p>
          </p:txBody>
        </p:sp>
        <p:sp>
          <p:nvSpPr>
            <p:cNvPr id="7" name="Rectangle 5"/>
            <p:cNvSpPr>
              <a:spLocks noChangeArrowheads="1"/>
            </p:cNvSpPr>
            <p:nvPr/>
          </p:nvSpPr>
          <p:spPr bwMode="ltGray">
            <a:xfrm>
              <a:off x="0" y="0"/>
              <a:ext cx="5760" cy="478"/>
            </a:xfrm>
            <a:prstGeom prst="rect">
              <a:avLst/>
            </a:prstGeom>
            <a:solidFill>
              <a:schemeClr val="accent2"/>
            </a:solidFill>
            <a:ln w="9525">
              <a:noFill/>
              <a:miter lim="800000"/>
              <a:headEnd/>
              <a:tailEnd/>
            </a:ln>
            <a:effectLst/>
          </p:spPr>
          <p:txBody>
            <a:bodyPr wrap="none" anchor="ctr"/>
            <a:lstStyle/>
            <a:p>
              <a:pPr>
                <a:defRPr/>
              </a:pPr>
              <a:endParaRPr lang="en-US" dirty="0">
                <a:solidFill>
                  <a:srgbClr val="BABABA"/>
                </a:solidFill>
              </a:endParaRPr>
            </a:p>
          </p:txBody>
        </p:sp>
      </p:grpSp>
      <p:pic>
        <p:nvPicPr>
          <p:cNvPr id="8" name="Picture 1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746783" y="469900"/>
            <a:ext cx="1727688" cy="1663699"/>
          </a:xfrm>
          <a:prstGeom prst="rect">
            <a:avLst/>
          </a:prstGeom>
          <a:noFill/>
          <a:ln w="9525">
            <a:noFill/>
            <a:miter lim="800000"/>
            <a:headEnd/>
            <a:tailEnd/>
          </a:ln>
        </p:spPr>
      </p:pic>
      <p:sp>
        <p:nvSpPr>
          <p:cNvPr id="62470" name="Rectangle 6"/>
          <p:cNvSpPr>
            <a:spLocks noGrp="1" noChangeArrowheads="1"/>
          </p:cNvSpPr>
          <p:nvPr>
            <p:ph type="ctrTitle"/>
          </p:nvPr>
        </p:nvSpPr>
        <p:spPr bwMode="white">
          <a:xfrm>
            <a:off x="381000" y="3590925"/>
            <a:ext cx="7772400" cy="1143000"/>
          </a:xfrm>
        </p:spPr>
        <p:txBody>
          <a:bodyPr lIns="0" rIns="0"/>
          <a:lstStyle>
            <a:lvl1pPr>
              <a:defRPr sz="3800">
                <a:solidFill>
                  <a:schemeClr val="bg1"/>
                </a:solidFill>
              </a:defRPr>
            </a:lvl1pPr>
          </a:lstStyle>
          <a:p>
            <a:r>
              <a:rPr lang="en-US"/>
              <a:t>Click to edit Master title style</a:t>
            </a:r>
          </a:p>
        </p:txBody>
      </p:sp>
      <p:sp>
        <p:nvSpPr>
          <p:cNvPr id="62471" name="Rectangle 7"/>
          <p:cNvSpPr>
            <a:spLocks noGrp="1" noChangeArrowheads="1"/>
          </p:cNvSpPr>
          <p:nvPr>
            <p:ph type="subTitle" idx="1"/>
          </p:nvPr>
        </p:nvSpPr>
        <p:spPr bwMode="white">
          <a:xfrm>
            <a:off x="381000" y="5605463"/>
            <a:ext cx="7770813" cy="498475"/>
          </a:xfrm>
        </p:spPr>
        <p:txBody>
          <a:bodyPr lIns="0" rIns="0"/>
          <a:lstStyle>
            <a:lvl1pPr>
              <a:defRPr sz="1600">
                <a:solidFill>
                  <a:schemeClr val="bg1"/>
                </a:solidFill>
              </a:defRPr>
            </a:lvl1pPr>
          </a:lstStyle>
          <a:p>
            <a:r>
              <a:rPr lang="en-US"/>
              <a:t>Click to edit Master subtitle style</a:t>
            </a:r>
          </a:p>
        </p:txBody>
      </p:sp>
    </p:spTree>
    <p:extLst>
      <p:ext uri="{BB962C8B-B14F-4D97-AF65-F5344CB8AC3E}">
        <p14:creationId xmlns:p14="http://schemas.microsoft.com/office/powerpoint/2010/main" val="3572538986"/>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63672844"/>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62540144"/>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2538" y="1512888"/>
            <a:ext cx="35258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30775" y="1512888"/>
            <a:ext cx="35274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6"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01074693"/>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8"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49861837"/>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4"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86443901"/>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3"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35238188"/>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6"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92332023"/>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6"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3755934"/>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6957500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342900" indent="-342900">
              <a:buClr>
                <a:srgbClr val="FF6F0D"/>
              </a:buClr>
              <a:buFont typeface="Wingdings" panose="05000000000000000000" pitchFamily="2" charset="2"/>
              <a:buChar char="n"/>
              <a:defRPr sz="2800">
                <a:latin typeface="Tahoma" panose="020B0604030504040204" pitchFamily="34" charset="0"/>
                <a:ea typeface="Tahoma" panose="020B0604030504040204" pitchFamily="34" charset="0"/>
                <a:cs typeface="Tahoma" panose="020B0604030504040204" pitchFamily="34" charset="0"/>
              </a:defRPr>
            </a:lvl1pPr>
            <a:lvl2pPr>
              <a:defRPr sz="24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342900" indent="-342900">
              <a:buClr>
                <a:srgbClr val="FF6F0D"/>
              </a:buClr>
              <a:buFont typeface="Wingdings" panose="05000000000000000000" pitchFamily="2" charset="2"/>
              <a:buChar char="n"/>
              <a:defRPr sz="2800">
                <a:latin typeface="Tahoma" panose="020B0604030504040204" pitchFamily="34" charset="0"/>
                <a:ea typeface="Tahoma" panose="020B0604030504040204" pitchFamily="34" charset="0"/>
                <a:cs typeface="Tahoma" panose="020B0604030504040204" pitchFamily="34" charset="0"/>
              </a:defRPr>
            </a:lvl1pPr>
            <a:lvl2pPr>
              <a:defRPr sz="24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B71C2A-1D64-422C-88EE-A187E9832937}" type="datetime4">
              <a:rPr lang="en-US" smtClean="0"/>
              <a:t>May 21, 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5"/>
          <p:cNvSpPr>
            <a:spLocks noGrp="1"/>
          </p:cNvSpPr>
          <p:nvPr>
            <p:ph type="sldNum" sz="quarter" idx="4"/>
          </p:nvPr>
        </p:nvSpPr>
        <p:spPr>
          <a:xfrm>
            <a:off x="7858587" y="6507684"/>
            <a:ext cx="420292" cy="365125"/>
          </a:xfrm>
          <a:prstGeom prst="rect">
            <a:avLst/>
          </a:prstGeom>
        </p:spPr>
        <p:txBody>
          <a:bodyPr vert="horz" lIns="91440" tIns="45720" rIns="91440" bIns="45720" rtlCol="0" anchor="ctr"/>
          <a:lstStyle>
            <a:lvl1pPr algn="r">
              <a:defRPr sz="1200">
                <a:solidFill>
                  <a:schemeClr val="bg1">
                    <a:lumMod val="75000"/>
                  </a:schemeClr>
                </a:solidFill>
                <a:latin typeface="Trebuchet MS" panose="020B0603020202020204" pitchFamily="34" charset="0"/>
                <a:ea typeface="Tahoma" panose="020B0604030504040204" pitchFamily="34" charset="0"/>
                <a:cs typeface="Tahoma" panose="020B0604030504040204" pitchFamily="34" charset="0"/>
              </a:defRPr>
            </a:lvl1pPr>
          </a:lstStyle>
          <a:p>
            <a:fld id="{45292C34-3E5E-4BA5-AF54-F1601B144FB0}" type="slidenum">
              <a:rPr lang="en-US" smtClean="0"/>
              <a:pPr/>
              <a:t>‹#›</a:t>
            </a:fld>
            <a:endParaRPr lang="en-US" dirty="0"/>
          </a:p>
        </p:txBody>
      </p:sp>
    </p:spTree>
    <p:extLst>
      <p:ext uri="{BB962C8B-B14F-4D97-AF65-F5344CB8AC3E}">
        <p14:creationId xmlns:p14="http://schemas.microsoft.com/office/powerpoint/2010/main" val="2114292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6675" y="212725"/>
            <a:ext cx="2041525" cy="5414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2100" y="212725"/>
            <a:ext cx="5972175" cy="5414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2212930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lstStyle/>
          <a:p>
            <a:r>
              <a:rPr lang="en-US"/>
              <a:t>Click to edit Master title style</a:t>
            </a:r>
          </a:p>
        </p:txBody>
      </p:sp>
      <p:sp>
        <p:nvSpPr>
          <p:cNvPr id="3" name="Table Placeholder 2"/>
          <p:cNvSpPr>
            <a:spLocks noGrp="1"/>
          </p:cNvSpPr>
          <p:nvPr>
            <p:ph type="tbl" idx="1"/>
          </p:nvPr>
        </p:nvSpPr>
        <p:spPr>
          <a:xfrm>
            <a:off x="990600" y="1600200"/>
            <a:ext cx="8001000" cy="4572000"/>
          </a:xfrm>
        </p:spPr>
        <p:txBody>
          <a:bodyPr rtlCol="0">
            <a:normAutofit/>
          </a:bodyPr>
          <a:lstStyle/>
          <a:p>
            <a:pPr lvl="0"/>
            <a:r>
              <a:rPr lang="en-US" noProof="0"/>
              <a:t>Click icon to add table</a:t>
            </a:r>
            <a:endParaRPr lang="en-US" noProof="0" dirty="0"/>
          </a:p>
        </p:txBody>
      </p:sp>
      <p:sp>
        <p:nvSpPr>
          <p:cNvPr id="4" name="Footer Placeholder 4"/>
          <p:cNvSpPr>
            <a:spLocks noGrp="1"/>
          </p:cNvSpPr>
          <p:nvPr>
            <p:ph type="ftr" sz="quarter" idx="10"/>
          </p:nvPr>
        </p:nvSpPr>
        <p:spPr/>
        <p:txBody>
          <a:bodyPr/>
          <a:lstStyle>
            <a:lvl1pPr>
              <a:defRPr b="1">
                <a:cs typeface="Arial" charset="0"/>
              </a:defRPr>
            </a:lvl1pPr>
          </a:lstStyle>
          <a:p>
            <a:endParaRPr lang="en-US">
              <a:solidFill>
                <a:srgbClr val="FFFFFF"/>
              </a:solidFill>
            </a:endParaRPr>
          </a:p>
        </p:txBody>
      </p:sp>
      <p:sp>
        <p:nvSpPr>
          <p:cNvPr id="5" name="Slide Number Placeholder 5"/>
          <p:cNvSpPr>
            <a:spLocks noGrp="1"/>
          </p:cNvSpPr>
          <p:nvPr>
            <p:ph type="sldNum" sz="quarter" idx="11"/>
          </p:nvPr>
        </p:nvSpPr>
        <p:spPr/>
        <p:txBody>
          <a:bodyPr/>
          <a:lstStyle>
            <a:lvl1pPr>
              <a:defRPr b="1">
                <a:cs typeface="Arial" charset="0"/>
              </a:defRPr>
            </a:lvl1pPr>
          </a:lstStyle>
          <a:p>
            <a:fld id="{CA5123A9-7233-4D8A-8191-F67E698F4EF5}" type="slidenum">
              <a:rPr lang="en-US" smtClean="0">
                <a:solidFill>
                  <a:srgbClr val="FFFFFF"/>
                </a:solidFill>
              </a:rPr>
              <a:pPr/>
              <a:t>‹#›</a:t>
            </a:fld>
            <a:endParaRPr lang="en-US">
              <a:solidFill>
                <a:srgbClr val="FFFFFF"/>
              </a:solidFill>
            </a:endParaRPr>
          </a:p>
        </p:txBody>
      </p:sp>
      <p:sp>
        <p:nvSpPr>
          <p:cNvPr id="6" name="Date Placeholder 3"/>
          <p:cNvSpPr>
            <a:spLocks noGrp="1"/>
          </p:cNvSpPr>
          <p:nvPr>
            <p:ph type="dt" sz="half" idx="12"/>
          </p:nvPr>
        </p:nvSpPr>
        <p:spPr>
          <a:xfrm rot="16200000">
            <a:off x="-1198563" y="4821238"/>
            <a:ext cx="2625725" cy="228600"/>
          </a:xfrm>
          <a:prstGeom prst="rect">
            <a:avLst/>
          </a:prstGeom>
        </p:spPr>
        <p:txBody>
          <a:bodyPr/>
          <a:lstStyle>
            <a:lvl1pPr>
              <a:defRPr sz="2400" b="0">
                <a:solidFill>
                  <a:srgbClr val="BABABA"/>
                </a:solidFill>
                <a:cs typeface="+mn-cs"/>
              </a:defRPr>
            </a:lvl1pPr>
          </a:lstStyle>
          <a:p>
            <a:fld id="{7FDFAB60-CAFA-436B-9245-B9E438D3DAF0}" type="datetimeFigureOut">
              <a:rPr lang="en-US" smtClean="0"/>
              <a:pPr/>
              <a:t>5/21/2018</a:t>
            </a:fld>
            <a:endParaRPr lang="en-US"/>
          </a:p>
        </p:txBody>
      </p:sp>
    </p:spTree>
    <p:extLst>
      <p:ext uri="{BB962C8B-B14F-4D97-AF65-F5344CB8AC3E}">
        <p14:creationId xmlns:p14="http://schemas.microsoft.com/office/powerpoint/2010/main" val="1754171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251" y="6375374"/>
            <a:ext cx="9151086" cy="517133"/>
          </a:xfrm>
          <a:prstGeom prst="rect">
            <a:avLst/>
          </a:prstGeom>
          <a:solidFill>
            <a:srgbClr val="477CBD"/>
          </a:solidFill>
          <a:ln>
            <a:noFill/>
          </a:ln>
        </p:spPr>
        <p:style>
          <a:lnRef idx="2">
            <a:schemeClr val="accent1">
              <a:shade val="50000"/>
            </a:schemeClr>
          </a:lnRef>
          <a:fillRef idx="1">
            <a:schemeClr val="accent1"/>
          </a:fillRef>
          <a:effectRef idx="0">
            <a:schemeClr val="accent1"/>
          </a:effectRef>
          <a:fontRef idx="minor">
            <a:schemeClr val="lt1"/>
          </a:fontRef>
        </p:style>
        <p:txBody>
          <a:bodyPr lIns="64269" tIns="32135" rIns="64269" bIns="32135" rtlCol="0" anchor="ctr"/>
          <a:lstStyle/>
          <a:p>
            <a:pPr algn="ctr"/>
            <a:endParaRPr lang="en-US" dirty="0">
              <a:solidFill>
                <a:prstClr val="white"/>
              </a:solidFill>
            </a:endParaRPr>
          </a:p>
        </p:txBody>
      </p:sp>
      <p:sp>
        <p:nvSpPr>
          <p:cNvPr id="8" name="Rectangle 7"/>
          <p:cNvSpPr/>
          <p:nvPr userDrawn="1"/>
        </p:nvSpPr>
        <p:spPr>
          <a:xfrm>
            <a:off x="2" y="2889849"/>
            <a:ext cx="9151086" cy="3623094"/>
          </a:xfrm>
          <a:prstGeom prst="rect">
            <a:avLst/>
          </a:prstGeom>
          <a:solidFill>
            <a:srgbClr val="001648"/>
          </a:solidFill>
          <a:ln>
            <a:noFill/>
          </a:ln>
        </p:spPr>
        <p:style>
          <a:lnRef idx="2">
            <a:schemeClr val="accent1">
              <a:shade val="50000"/>
            </a:schemeClr>
          </a:lnRef>
          <a:fillRef idx="1">
            <a:schemeClr val="accent1"/>
          </a:fillRef>
          <a:effectRef idx="0">
            <a:schemeClr val="accent1"/>
          </a:effectRef>
          <a:fontRef idx="minor">
            <a:schemeClr val="lt1"/>
          </a:fontRef>
        </p:style>
        <p:txBody>
          <a:bodyPr lIns="64269" tIns="32135" rIns="64269" bIns="32135" rtlCol="0" anchor="ctr"/>
          <a:lstStyle/>
          <a:p>
            <a:pPr algn="ctr"/>
            <a:endParaRPr lang="en-US" dirty="0">
              <a:solidFill>
                <a:prstClr val="white"/>
              </a:solidFill>
            </a:endParaRPr>
          </a:p>
        </p:txBody>
      </p:sp>
      <p:sp>
        <p:nvSpPr>
          <p:cNvPr id="2" name="Title 1"/>
          <p:cNvSpPr>
            <a:spLocks noGrp="1"/>
          </p:cNvSpPr>
          <p:nvPr>
            <p:ph type="ctrTitle"/>
          </p:nvPr>
        </p:nvSpPr>
        <p:spPr>
          <a:xfrm>
            <a:off x="944657" y="3028207"/>
            <a:ext cx="7772400" cy="831273"/>
          </a:xfrm>
        </p:spPr>
        <p:txBody>
          <a:bodyPr>
            <a:normAutofit/>
          </a:bodyPr>
          <a:lstStyle>
            <a:lvl1pPr algn="l">
              <a:defRPr sz="4000">
                <a:solidFill>
                  <a:srgbClr val="FF6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952167" y="3871354"/>
            <a:ext cx="6400800" cy="1387434"/>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33F22E-AF2A-4AC1-90C0-6A71887CF8EE}" type="datetime4">
              <a:rPr lang="en-US" smtClean="0">
                <a:solidFill>
                  <a:prstClr val="black"/>
                </a:solidFill>
              </a:rPr>
              <a:pPr/>
              <a:t>May 21, 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10" name="Rectangle 9"/>
          <p:cNvSpPr/>
          <p:nvPr userDrawn="1"/>
        </p:nvSpPr>
        <p:spPr>
          <a:xfrm>
            <a:off x="11877" y="0"/>
            <a:ext cx="9139211" cy="1546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1987"/>
          <a:stretch/>
        </p:blipFill>
        <p:spPr>
          <a:xfrm>
            <a:off x="7192751" y="345057"/>
            <a:ext cx="1524306" cy="1295108"/>
          </a:xfrm>
          <a:prstGeom prst="rect">
            <a:avLst/>
          </a:prstGeom>
        </p:spPr>
      </p:pic>
    </p:spTree>
    <p:extLst>
      <p:ext uri="{BB962C8B-B14F-4D97-AF65-F5344CB8AC3E}">
        <p14:creationId xmlns:p14="http://schemas.microsoft.com/office/powerpoint/2010/main" val="2887262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rgbClr val="FF6600"/>
              </a:buClr>
              <a:buFont typeface="Wingdings" panose="05000000000000000000" pitchFamily="2" charset="2"/>
              <a:buChar char="n"/>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23EA42-2BA4-476D-B9D6-C01D9270441F}" type="datetime4">
              <a:rPr lang="en-US" smtClean="0">
                <a:solidFill>
                  <a:prstClr val="black"/>
                </a:solidFill>
              </a:rPr>
              <a:pPr/>
              <a:t>May 21, 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5"/>
          <p:cNvSpPr>
            <a:spLocks noGrp="1"/>
          </p:cNvSpPr>
          <p:nvPr>
            <p:ph type="sldNum" sz="quarter" idx="4"/>
          </p:nvPr>
        </p:nvSpPr>
        <p:spPr>
          <a:xfrm>
            <a:off x="7858587" y="6507684"/>
            <a:ext cx="420292" cy="365125"/>
          </a:xfrm>
          <a:prstGeom prst="rect">
            <a:avLst/>
          </a:prstGeom>
        </p:spPr>
        <p:txBody>
          <a:bodyPr vert="horz" lIns="91440" tIns="45720" rIns="91440" bIns="45720" rtlCol="0" anchor="ctr"/>
          <a:lstStyle>
            <a:lvl1pPr algn="r">
              <a:defRPr sz="1200">
                <a:solidFill>
                  <a:schemeClr val="bg1">
                    <a:lumMod val="75000"/>
                  </a:schemeClr>
                </a:solidFill>
                <a:latin typeface="Trebuchet MS" panose="020B0603020202020204" pitchFamily="34" charset="0"/>
                <a:ea typeface="Tahoma" panose="020B0604030504040204" pitchFamily="34" charset="0"/>
                <a:cs typeface="Tahoma" panose="020B0604030504040204" pitchFamily="34" charset="0"/>
              </a:defRPr>
            </a:lvl1pPr>
          </a:lstStyle>
          <a:p>
            <a:fld id="{45292C34-3E5E-4BA5-AF54-F1601B144FB0}"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257743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342900" indent="-342900">
              <a:buClr>
                <a:srgbClr val="FF6F0D"/>
              </a:buClr>
              <a:buFont typeface="Wingdings" panose="05000000000000000000" pitchFamily="2" charset="2"/>
              <a:buChar char="n"/>
              <a:defRPr sz="2800">
                <a:latin typeface="Tahoma" panose="020B0604030504040204" pitchFamily="34" charset="0"/>
                <a:ea typeface="Tahoma" panose="020B0604030504040204" pitchFamily="34" charset="0"/>
                <a:cs typeface="Tahoma" panose="020B0604030504040204" pitchFamily="34" charset="0"/>
              </a:defRPr>
            </a:lvl1pPr>
            <a:lvl2pPr>
              <a:defRPr sz="24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342900" indent="-342900">
              <a:buClr>
                <a:srgbClr val="FF6F0D"/>
              </a:buClr>
              <a:buFont typeface="Wingdings" panose="05000000000000000000" pitchFamily="2" charset="2"/>
              <a:buChar char="n"/>
              <a:defRPr sz="2800">
                <a:latin typeface="Tahoma" panose="020B0604030504040204" pitchFamily="34" charset="0"/>
                <a:ea typeface="Tahoma" panose="020B0604030504040204" pitchFamily="34" charset="0"/>
                <a:cs typeface="Tahoma" panose="020B0604030504040204" pitchFamily="34" charset="0"/>
              </a:defRPr>
            </a:lvl1pPr>
            <a:lvl2pPr>
              <a:defRPr sz="24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B71C2A-1D64-422C-88EE-A187E9832937}" type="datetime4">
              <a:rPr lang="en-US" smtClean="0">
                <a:solidFill>
                  <a:prstClr val="black"/>
                </a:solidFill>
              </a:rPr>
              <a:pPr/>
              <a:t>May 21, 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5"/>
          <p:cNvSpPr>
            <a:spLocks noGrp="1"/>
          </p:cNvSpPr>
          <p:nvPr>
            <p:ph type="sldNum" sz="quarter" idx="4"/>
          </p:nvPr>
        </p:nvSpPr>
        <p:spPr>
          <a:xfrm>
            <a:off x="7858587" y="6507684"/>
            <a:ext cx="420292" cy="365125"/>
          </a:xfrm>
          <a:prstGeom prst="rect">
            <a:avLst/>
          </a:prstGeom>
        </p:spPr>
        <p:txBody>
          <a:bodyPr vert="horz" lIns="91440" tIns="45720" rIns="91440" bIns="45720" rtlCol="0" anchor="ctr"/>
          <a:lstStyle>
            <a:lvl1pPr algn="r">
              <a:defRPr sz="1200">
                <a:solidFill>
                  <a:schemeClr val="bg1">
                    <a:lumMod val="75000"/>
                  </a:schemeClr>
                </a:solidFill>
                <a:latin typeface="Trebuchet MS" panose="020B0603020202020204" pitchFamily="34" charset="0"/>
                <a:ea typeface="Tahoma" panose="020B0604030504040204" pitchFamily="34" charset="0"/>
                <a:cs typeface="Tahoma" panose="020B0604030504040204" pitchFamily="34" charset="0"/>
              </a:defRPr>
            </a:lvl1pPr>
          </a:lstStyle>
          <a:p>
            <a:fld id="{45292C34-3E5E-4BA5-AF54-F1601B144FB0}"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902732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8908"/>
            <a:ext cx="8229600" cy="1143000"/>
          </a:xfrm>
        </p:spPr>
        <p:txBody>
          <a:bodyPr>
            <a:normAutofit/>
          </a:bodyPr>
          <a:lstStyle>
            <a:lvl1pPr algn="l">
              <a:defRPr sz="40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7858587" y="6507684"/>
            <a:ext cx="420292" cy="365125"/>
          </a:xfrm>
          <a:prstGeom prst="rect">
            <a:avLst/>
          </a:prstGeom>
        </p:spPr>
        <p:txBody>
          <a:bodyPr vert="horz" lIns="91440" tIns="45720" rIns="91440" bIns="45720" rtlCol="0" anchor="ctr"/>
          <a:lstStyle>
            <a:lvl1pPr algn="r">
              <a:defRPr sz="1200">
                <a:solidFill>
                  <a:schemeClr val="bg1">
                    <a:lumMod val="75000"/>
                  </a:schemeClr>
                </a:solidFill>
                <a:latin typeface="Trebuchet MS" panose="020B0603020202020204" pitchFamily="34" charset="0"/>
                <a:ea typeface="Tahoma" panose="020B0604030504040204" pitchFamily="34" charset="0"/>
                <a:cs typeface="Tahoma" panose="020B0604030504040204" pitchFamily="34" charset="0"/>
              </a:defRPr>
            </a:lvl1pPr>
          </a:lstStyle>
          <a:p>
            <a:fld id="{45292C34-3E5E-4BA5-AF54-F1601B144FB0}"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26301747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64BFCC7-EF27-4512-82BE-515DA66AC106}" type="datetime4">
              <a:rPr lang="en-US" smtClean="0">
                <a:solidFill>
                  <a:prstClr val="black"/>
                </a:solidFill>
              </a:rPr>
              <a:pPr/>
              <a:t>May 21, 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4"/>
          </p:nvPr>
        </p:nvSpPr>
        <p:spPr>
          <a:xfrm>
            <a:off x="7858587" y="6507684"/>
            <a:ext cx="420292" cy="365125"/>
          </a:xfrm>
          <a:prstGeom prst="rect">
            <a:avLst/>
          </a:prstGeom>
        </p:spPr>
        <p:txBody>
          <a:bodyPr vert="horz" lIns="91440" tIns="45720" rIns="91440" bIns="45720" rtlCol="0" anchor="ctr"/>
          <a:lstStyle>
            <a:lvl1pPr algn="r">
              <a:defRPr sz="1200">
                <a:solidFill>
                  <a:schemeClr val="bg1">
                    <a:lumMod val="75000"/>
                  </a:schemeClr>
                </a:solidFill>
                <a:latin typeface="Trebuchet MS" panose="020B0603020202020204" pitchFamily="34" charset="0"/>
                <a:ea typeface="Tahoma" panose="020B0604030504040204" pitchFamily="34" charset="0"/>
                <a:cs typeface="Tahoma" panose="020B0604030504040204" pitchFamily="34" charset="0"/>
              </a:defRPr>
            </a:lvl1pPr>
          </a:lstStyle>
          <a:p>
            <a:fld id="{45292C34-3E5E-4BA5-AF54-F1601B144FB0}" type="slidenum">
              <a:rPr lang="en-US" smtClean="0">
                <a:solidFill>
                  <a:prstClr val="white">
                    <a:lumMod val="75000"/>
                  </a:prstClr>
                </a:solidFill>
              </a:rPr>
              <a:pPr/>
              <a:t>‹#›</a:t>
            </a:fld>
            <a:endParaRPr lang="en-US" dirty="0">
              <a:solidFill>
                <a:prstClr val="white">
                  <a:lumMod val="75000"/>
                </a:prstClr>
              </a:solidFill>
            </a:endParaRPr>
          </a:p>
        </p:txBody>
      </p:sp>
    </p:spTree>
    <p:extLst>
      <p:ext uri="{BB962C8B-B14F-4D97-AF65-F5344CB8AC3E}">
        <p14:creationId xmlns:p14="http://schemas.microsoft.com/office/powerpoint/2010/main" val="11125406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0725"/>
          </a:xfrm>
        </p:spPr>
        <p:txBody>
          <a:bodyPr/>
          <a:lstStyle/>
          <a:p>
            <a:r>
              <a:rPr lang="en-US" dirty="0"/>
              <a:t>Click icon to add clip art</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sz="1800" dirty="0">
              <a:solidFill>
                <a:srgbClr val="BABABA"/>
              </a:solidFill>
              <a:latin typeface="Aria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en-US" dirty="0">
                <a:solidFill>
                  <a:srgbClr val="FFFFFF"/>
                </a:solidFill>
              </a:rPr>
              <a:t>Medical Society of Delaware</a:t>
            </a:r>
          </a:p>
        </p:txBody>
      </p:sp>
      <p:sp>
        <p:nvSpPr>
          <p:cNvPr id="7" name="Slide Number Placeholder 6"/>
          <p:cNvSpPr>
            <a:spLocks noGrp="1"/>
          </p:cNvSpPr>
          <p:nvPr>
            <p:ph type="sldNum" sz="quarter" idx="12"/>
          </p:nvPr>
        </p:nvSpPr>
        <p:spPr>
          <a:xfrm>
            <a:off x="6226629" y="6580186"/>
            <a:ext cx="2133600" cy="249283"/>
          </a:xfrm>
          <a:solidFill>
            <a:schemeClr val="tx2">
              <a:lumMod val="50000"/>
            </a:schemeClr>
          </a:solidFill>
        </p:spPr>
        <p:txBody>
          <a:bodyPr/>
          <a:lstStyle>
            <a:lvl1pPr>
              <a:defRPr/>
            </a:lvl1pPr>
          </a:lstStyle>
          <a:p>
            <a:r>
              <a:rPr lang="en-US" altLang="en-US" dirty="0">
                <a:solidFill>
                  <a:srgbClr val="FFFFFF"/>
                </a:solidFill>
              </a:rPr>
              <a:t>2-1-1 Get Connected</a:t>
            </a:r>
          </a:p>
        </p:txBody>
      </p:sp>
    </p:spTree>
    <p:extLst>
      <p:ext uri="{BB962C8B-B14F-4D97-AF65-F5344CB8AC3E}">
        <p14:creationId xmlns:p14="http://schemas.microsoft.com/office/powerpoint/2010/main" val="3333640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720975"/>
            <a:ext cx="9144000" cy="4137025"/>
            <a:chOff x="0" y="0"/>
            <a:chExt cx="5760" cy="2876"/>
          </a:xfrm>
        </p:grpSpPr>
        <p:sp>
          <p:nvSpPr>
            <p:cNvPr id="5" name="Rectangle 3"/>
            <p:cNvSpPr>
              <a:spLocks noChangeArrowheads="1"/>
            </p:cNvSpPr>
            <p:nvPr/>
          </p:nvSpPr>
          <p:spPr bwMode="ltGray">
            <a:xfrm>
              <a:off x="0" y="475"/>
              <a:ext cx="5760" cy="1925"/>
            </a:xfrm>
            <a:prstGeom prst="rect">
              <a:avLst/>
            </a:prstGeom>
            <a:solidFill>
              <a:schemeClr val="accent1"/>
            </a:solidFill>
            <a:ln w="9525">
              <a:noFill/>
              <a:miter lim="800000"/>
              <a:headEnd/>
              <a:tailEnd/>
            </a:ln>
            <a:effectLst/>
          </p:spPr>
          <p:txBody>
            <a:bodyPr wrap="none" anchor="ctr"/>
            <a:lstStyle/>
            <a:p>
              <a:pPr>
                <a:defRPr/>
              </a:pPr>
              <a:endParaRPr lang="en-US" dirty="0">
                <a:solidFill>
                  <a:srgbClr val="BABABA"/>
                </a:solidFill>
              </a:endParaRPr>
            </a:p>
          </p:txBody>
        </p:sp>
        <p:sp>
          <p:nvSpPr>
            <p:cNvPr id="6" name="Rectangle 4"/>
            <p:cNvSpPr>
              <a:spLocks noChangeArrowheads="1"/>
            </p:cNvSpPr>
            <p:nvPr userDrawn="1"/>
          </p:nvSpPr>
          <p:spPr bwMode="ltGray">
            <a:xfrm>
              <a:off x="0" y="2398"/>
              <a:ext cx="5760" cy="478"/>
            </a:xfrm>
            <a:prstGeom prst="rect">
              <a:avLst/>
            </a:prstGeom>
            <a:solidFill>
              <a:schemeClr val="hlink"/>
            </a:solidFill>
            <a:ln w="9525">
              <a:noFill/>
              <a:miter lim="800000"/>
              <a:headEnd/>
              <a:tailEnd/>
            </a:ln>
            <a:effectLst/>
          </p:spPr>
          <p:txBody>
            <a:bodyPr wrap="none" anchor="ctr"/>
            <a:lstStyle/>
            <a:p>
              <a:pPr>
                <a:defRPr/>
              </a:pPr>
              <a:endParaRPr lang="en-US" dirty="0">
                <a:solidFill>
                  <a:srgbClr val="BABABA"/>
                </a:solidFill>
              </a:endParaRPr>
            </a:p>
          </p:txBody>
        </p:sp>
        <p:sp>
          <p:nvSpPr>
            <p:cNvPr id="7" name="Rectangle 5"/>
            <p:cNvSpPr>
              <a:spLocks noChangeArrowheads="1"/>
            </p:cNvSpPr>
            <p:nvPr/>
          </p:nvSpPr>
          <p:spPr bwMode="ltGray">
            <a:xfrm>
              <a:off x="0" y="0"/>
              <a:ext cx="5760" cy="478"/>
            </a:xfrm>
            <a:prstGeom prst="rect">
              <a:avLst/>
            </a:prstGeom>
            <a:solidFill>
              <a:schemeClr val="accent2"/>
            </a:solidFill>
            <a:ln w="9525">
              <a:noFill/>
              <a:miter lim="800000"/>
              <a:headEnd/>
              <a:tailEnd/>
            </a:ln>
            <a:effectLst/>
          </p:spPr>
          <p:txBody>
            <a:bodyPr wrap="none" anchor="ctr"/>
            <a:lstStyle/>
            <a:p>
              <a:pPr>
                <a:defRPr/>
              </a:pPr>
              <a:endParaRPr lang="en-US" dirty="0">
                <a:solidFill>
                  <a:srgbClr val="BABABA"/>
                </a:solidFill>
              </a:endParaRPr>
            </a:p>
          </p:txBody>
        </p:sp>
      </p:grpSp>
      <p:sp>
        <p:nvSpPr>
          <p:cNvPr id="62470" name="Rectangle 6"/>
          <p:cNvSpPr>
            <a:spLocks noGrp="1" noChangeArrowheads="1"/>
          </p:cNvSpPr>
          <p:nvPr>
            <p:ph type="ctrTitle"/>
          </p:nvPr>
        </p:nvSpPr>
        <p:spPr bwMode="white">
          <a:xfrm>
            <a:off x="381000" y="3590925"/>
            <a:ext cx="7772400" cy="1143000"/>
          </a:xfrm>
        </p:spPr>
        <p:txBody>
          <a:bodyPr lIns="0" rIns="0"/>
          <a:lstStyle>
            <a:lvl1pPr>
              <a:defRPr sz="3800">
                <a:solidFill>
                  <a:schemeClr val="bg1"/>
                </a:solidFill>
              </a:defRPr>
            </a:lvl1pPr>
          </a:lstStyle>
          <a:p>
            <a:r>
              <a:rPr lang="en-US"/>
              <a:t>Click to edit Master title style</a:t>
            </a:r>
          </a:p>
        </p:txBody>
      </p:sp>
      <p:sp>
        <p:nvSpPr>
          <p:cNvPr id="62471" name="Rectangle 7"/>
          <p:cNvSpPr>
            <a:spLocks noGrp="1" noChangeArrowheads="1"/>
          </p:cNvSpPr>
          <p:nvPr>
            <p:ph type="subTitle" idx="1"/>
          </p:nvPr>
        </p:nvSpPr>
        <p:spPr bwMode="white">
          <a:xfrm>
            <a:off x="381000" y="5605463"/>
            <a:ext cx="7770813" cy="498475"/>
          </a:xfrm>
        </p:spPr>
        <p:txBody>
          <a:bodyPr lIns="0" rIns="0"/>
          <a:lstStyle>
            <a:lvl1pPr>
              <a:defRPr sz="1600">
                <a:solidFill>
                  <a:schemeClr val="bg1"/>
                </a:solidFill>
              </a:defRPr>
            </a:lvl1pPr>
          </a:lstStyle>
          <a:p>
            <a:r>
              <a:rPr lang="en-US"/>
              <a:t>Click to edit Master subtitle style</a:t>
            </a:r>
          </a:p>
        </p:txBody>
      </p:sp>
    </p:spTree>
    <p:extLst>
      <p:ext uri="{BB962C8B-B14F-4D97-AF65-F5344CB8AC3E}">
        <p14:creationId xmlns:p14="http://schemas.microsoft.com/office/powerpoint/2010/main" val="2258009091"/>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pPr>
              <a:defRPr/>
            </a:pPr>
            <a:r>
              <a:rPr lang="en-US" dirty="0">
                <a:solidFill>
                  <a:srgbClr val="FFFFFF"/>
                </a:solidFill>
              </a:rPr>
              <a:t>Medical Society of Delaware</a:t>
            </a:r>
          </a:p>
        </p:txBody>
      </p:sp>
      <p:sp>
        <p:nvSpPr>
          <p:cNvPr id="5" name="Rectangle 9"/>
          <p:cNvSpPr>
            <a:spLocks noGrp="1" noChangeArrowheads="1"/>
          </p:cNvSpPr>
          <p:nvPr>
            <p:ph type="sldNum" sz="quarter" idx="11"/>
          </p:nvPr>
        </p:nvSpPr>
        <p:spPr>
          <a:ln/>
        </p:spPr>
        <p:txBody>
          <a:bodyPr/>
          <a:lstStyle>
            <a:lvl1pPr>
              <a:defRPr/>
            </a:lvl1pPr>
          </a:lstStyle>
          <a:p>
            <a:pPr>
              <a:defRPr/>
            </a:pPr>
            <a:fld id="{6A9D9EB2-E159-4822-BA58-47ABCB0539C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7593166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8908"/>
            <a:ext cx="8229600" cy="1143000"/>
          </a:xfrm>
        </p:spPr>
        <p:txBody>
          <a:bodyPr>
            <a:normAutofit/>
          </a:bodyPr>
          <a:lstStyle>
            <a:lvl1pPr algn="l">
              <a:defRPr sz="40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7858587" y="6507684"/>
            <a:ext cx="420292" cy="365125"/>
          </a:xfrm>
          <a:prstGeom prst="rect">
            <a:avLst/>
          </a:prstGeom>
        </p:spPr>
        <p:txBody>
          <a:bodyPr vert="horz" lIns="91440" tIns="45720" rIns="91440" bIns="45720" rtlCol="0" anchor="ctr"/>
          <a:lstStyle>
            <a:lvl1pPr algn="r">
              <a:defRPr sz="1200">
                <a:solidFill>
                  <a:schemeClr val="bg1">
                    <a:lumMod val="75000"/>
                  </a:schemeClr>
                </a:solidFill>
                <a:latin typeface="Trebuchet MS" panose="020B0603020202020204" pitchFamily="34" charset="0"/>
                <a:ea typeface="Tahoma" panose="020B0604030504040204" pitchFamily="34" charset="0"/>
                <a:cs typeface="Tahoma" panose="020B0604030504040204" pitchFamily="34" charset="0"/>
              </a:defRPr>
            </a:lvl1pPr>
          </a:lstStyle>
          <a:p>
            <a:fld id="{45292C34-3E5E-4BA5-AF54-F1601B144FB0}" type="slidenum">
              <a:rPr lang="en-US" smtClean="0"/>
              <a:pPr/>
              <a:t>‹#›</a:t>
            </a:fld>
            <a:endParaRPr lang="en-US" dirty="0"/>
          </a:p>
        </p:txBody>
      </p:sp>
    </p:spTree>
    <p:extLst>
      <p:ext uri="{BB962C8B-B14F-4D97-AF65-F5344CB8AC3E}">
        <p14:creationId xmlns:p14="http://schemas.microsoft.com/office/powerpoint/2010/main" val="4482307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dirty="0">
                <a:solidFill>
                  <a:srgbClr val="FFFFFF"/>
                </a:solidFill>
              </a:rPr>
              <a:t>Medical Society of Delaware</a:t>
            </a:r>
          </a:p>
        </p:txBody>
      </p:sp>
      <p:sp>
        <p:nvSpPr>
          <p:cNvPr id="5" name="Rectangle 9"/>
          <p:cNvSpPr>
            <a:spLocks noGrp="1" noChangeArrowheads="1"/>
          </p:cNvSpPr>
          <p:nvPr>
            <p:ph type="sldNum" sz="quarter" idx="11"/>
          </p:nvPr>
        </p:nvSpPr>
        <p:spPr>
          <a:ln/>
        </p:spPr>
        <p:txBody>
          <a:bodyPr/>
          <a:lstStyle>
            <a:lvl1pPr>
              <a:defRPr/>
            </a:lvl1pPr>
          </a:lstStyle>
          <a:p>
            <a:pPr>
              <a:defRPr/>
            </a:pPr>
            <a:fld id="{012830B3-7C11-4EF3-B287-1B13C273B2D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85684981"/>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2538" y="1512888"/>
            <a:ext cx="35258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30775" y="1512888"/>
            <a:ext cx="35274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a:ln/>
        </p:spPr>
        <p:txBody>
          <a:bodyPr/>
          <a:lstStyle>
            <a:lvl1pPr>
              <a:defRPr/>
            </a:lvl1pPr>
          </a:lstStyle>
          <a:p>
            <a:pPr>
              <a:defRPr/>
            </a:pPr>
            <a:r>
              <a:rPr lang="en-US" dirty="0">
                <a:solidFill>
                  <a:srgbClr val="FFFFFF"/>
                </a:solidFill>
              </a:rPr>
              <a:t>Medical Society of Delaware</a:t>
            </a:r>
          </a:p>
        </p:txBody>
      </p:sp>
      <p:sp>
        <p:nvSpPr>
          <p:cNvPr id="6" name="Rectangle 9"/>
          <p:cNvSpPr>
            <a:spLocks noGrp="1" noChangeArrowheads="1"/>
          </p:cNvSpPr>
          <p:nvPr>
            <p:ph type="sldNum" sz="quarter" idx="11"/>
          </p:nvPr>
        </p:nvSpPr>
        <p:spPr>
          <a:ln/>
        </p:spPr>
        <p:txBody>
          <a:bodyPr/>
          <a:lstStyle>
            <a:lvl1pPr>
              <a:defRPr/>
            </a:lvl1pPr>
          </a:lstStyle>
          <a:p>
            <a:pPr>
              <a:defRPr/>
            </a:pPr>
            <a:fld id="{EC5BCD40-C0A4-4374-91E0-12EC49D39D9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27802904"/>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pPr>
              <a:defRPr/>
            </a:pPr>
            <a:r>
              <a:rPr lang="en-US" dirty="0">
                <a:solidFill>
                  <a:srgbClr val="FFFFFF"/>
                </a:solidFill>
              </a:rPr>
              <a:t>Medical Society of Delaware</a:t>
            </a:r>
          </a:p>
        </p:txBody>
      </p:sp>
      <p:sp>
        <p:nvSpPr>
          <p:cNvPr id="8" name="Rectangle 9"/>
          <p:cNvSpPr>
            <a:spLocks noGrp="1" noChangeArrowheads="1"/>
          </p:cNvSpPr>
          <p:nvPr>
            <p:ph type="sldNum" sz="quarter" idx="11"/>
          </p:nvPr>
        </p:nvSpPr>
        <p:spPr>
          <a:ln/>
        </p:spPr>
        <p:txBody>
          <a:bodyPr/>
          <a:lstStyle>
            <a:lvl1pPr>
              <a:defRPr/>
            </a:lvl1pPr>
          </a:lstStyle>
          <a:p>
            <a:pPr>
              <a:defRPr/>
            </a:pPr>
            <a:fld id="{6A0A5CD4-DC96-4649-BD61-9EFAC0D3FE7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83819541"/>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a:ln/>
        </p:spPr>
        <p:txBody>
          <a:bodyPr/>
          <a:lstStyle>
            <a:lvl1pPr>
              <a:defRPr/>
            </a:lvl1pPr>
          </a:lstStyle>
          <a:p>
            <a:pPr>
              <a:defRPr/>
            </a:pPr>
            <a:r>
              <a:rPr lang="en-US" dirty="0">
                <a:solidFill>
                  <a:srgbClr val="FFFFFF"/>
                </a:solidFill>
              </a:rPr>
              <a:t>Medical Society of Delaware</a:t>
            </a:r>
          </a:p>
        </p:txBody>
      </p:sp>
      <p:sp>
        <p:nvSpPr>
          <p:cNvPr id="4" name="Rectangle 9"/>
          <p:cNvSpPr>
            <a:spLocks noGrp="1" noChangeArrowheads="1"/>
          </p:cNvSpPr>
          <p:nvPr>
            <p:ph type="sldNum" sz="quarter" idx="11"/>
          </p:nvPr>
        </p:nvSpPr>
        <p:spPr>
          <a:ln/>
        </p:spPr>
        <p:txBody>
          <a:bodyPr/>
          <a:lstStyle>
            <a:lvl1pPr>
              <a:defRPr/>
            </a:lvl1pPr>
          </a:lstStyle>
          <a:p>
            <a:pPr>
              <a:defRPr/>
            </a:pPr>
            <a:fld id="{C53C75DA-3D99-4870-9DD4-07E983B4E83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83860617"/>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dirty="0">
                <a:solidFill>
                  <a:srgbClr val="FFFFFF"/>
                </a:solidFill>
              </a:rPr>
              <a:t>Medical Society of Delaware</a:t>
            </a:r>
          </a:p>
        </p:txBody>
      </p:sp>
      <p:sp>
        <p:nvSpPr>
          <p:cNvPr id="3" name="Rectangle 9"/>
          <p:cNvSpPr>
            <a:spLocks noGrp="1" noChangeArrowheads="1"/>
          </p:cNvSpPr>
          <p:nvPr>
            <p:ph type="sldNum" sz="quarter" idx="11"/>
          </p:nvPr>
        </p:nvSpPr>
        <p:spPr>
          <a:ln/>
        </p:spPr>
        <p:txBody>
          <a:bodyPr/>
          <a:lstStyle>
            <a:lvl1pPr>
              <a:defRPr/>
            </a:lvl1pPr>
          </a:lstStyle>
          <a:p>
            <a:pPr>
              <a:defRPr/>
            </a:pPr>
            <a:fld id="{49988472-1D48-45B9-950E-1E12C09C147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47471746"/>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dirty="0">
                <a:solidFill>
                  <a:srgbClr val="FFFFFF"/>
                </a:solidFill>
              </a:rPr>
              <a:t>Medical Society of Delaware</a:t>
            </a:r>
          </a:p>
        </p:txBody>
      </p:sp>
      <p:sp>
        <p:nvSpPr>
          <p:cNvPr id="6" name="Rectangle 9"/>
          <p:cNvSpPr>
            <a:spLocks noGrp="1" noChangeArrowheads="1"/>
          </p:cNvSpPr>
          <p:nvPr>
            <p:ph type="sldNum" sz="quarter" idx="11"/>
          </p:nvPr>
        </p:nvSpPr>
        <p:spPr>
          <a:ln/>
        </p:spPr>
        <p:txBody>
          <a:bodyPr/>
          <a:lstStyle>
            <a:lvl1pPr>
              <a:defRPr/>
            </a:lvl1pPr>
          </a:lstStyle>
          <a:p>
            <a:pPr>
              <a:defRPr/>
            </a:pPr>
            <a:fld id="{7EB1ED1A-51B5-44AD-97DA-0C7426DDB0E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9662817"/>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dirty="0">
                <a:solidFill>
                  <a:srgbClr val="FFFFFF"/>
                </a:solidFill>
              </a:rPr>
              <a:t>Medical Society of Delaware</a:t>
            </a:r>
          </a:p>
        </p:txBody>
      </p:sp>
      <p:sp>
        <p:nvSpPr>
          <p:cNvPr id="6" name="Rectangle 9"/>
          <p:cNvSpPr>
            <a:spLocks noGrp="1" noChangeArrowheads="1"/>
          </p:cNvSpPr>
          <p:nvPr>
            <p:ph type="sldNum" sz="quarter" idx="11"/>
          </p:nvPr>
        </p:nvSpPr>
        <p:spPr>
          <a:ln/>
        </p:spPr>
        <p:txBody>
          <a:bodyPr/>
          <a:lstStyle>
            <a:lvl1pPr>
              <a:defRPr/>
            </a:lvl1pPr>
          </a:lstStyle>
          <a:p>
            <a:pPr>
              <a:defRPr/>
            </a:pPr>
            <a:fld id="{5C1DCB3B-7875-40CD-8B64-2120265716C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85956737"/>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pPr>
              <a:defRPr/>
            </a:pPr>
            <a:r>
              <a:rPr lang="en-US" dirty="0">
                <a:solidFill>
                  <a:srgbClr val="FFFFFF"/>
                </a:solidFill>
              </a:rPr>
              <a:t>Medical Society of Delaware</a:t>
            </a:r>
          </a:p>
        </p:txBody>
      </p:sp>
      <p:sp>
        <p:nvSpPr>
          <p:cNvPr id="5" name="Rectangle 9"/>
          <p:cNvSpPr>
            <a:spLocks noGrp="1" noChangeArrowheads="1"/>
          </p:cNvSpPr>
          <p:nvPr>
            <p:ph type="sldNum" sz="quarter" idx="11"/>
          </p:nvPr>
        </p:nvSpPr>
        <p:spPr>
          <a:ln/>
        </p:spPr>
        <p:txBody>
          <a:bodyPr/>
          <a:lstStyle>
            <a:lvl1pPr>
              <a:defRPr/>
            </a:lvl1pPr>
          </a:lstStyle>
          <a:p>
            <a:pPr>
              <a:defRPr/>
            </a:pPr>
            <a:fld id="{BE5B6DED-BF57-4E77-9D85-F66B7D153C1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32858086"/>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6675" y="212725"/>
            <a:ext cx="2041525" cy="5414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2100" y="212725"/>
            <a:ext cx="5972175" cy="5414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pPr>
              <a:defRPr/>
            </a:pPr>
            <a:r>
              <a:rPr lang="en-US" dirty="0">
                <a:solidFill>
                  <a:srgbClr val="FFFFFF"/>
                </a:solidFill>
              </a:rPr>
              <a:t>Medical Society of Delaware</a:t>
            </a:r>
          </a:p>
        </p:txBody>
      </p:sp>
      <p:sp>
        <p:nvSpPr>
          <p:cNvPr id="5" name="Rectangle 9"/>
          <p:cNvSpPr>
            <a:spLocks noGrp="1" noChangeArrowheads="1"/>
          </p:cNvSpPr>
          <p:nvPr>
            <p:ph type="sldNum" sz="quarter" idx="11"/>
          </p:nvPr>
        </p:nvSpPr>
        <p:spPr>
          <a:ln/>
        </p:spPr>
        <p:txBody>
          <a:bodyPr/>
          <a:lstStyle>
            <a:lvl1pPr>
              <a:defRPr/>
            </a:lvl1pPr>
          </a:lstStyle>
          <a:p>
            <a:pPr>
              <a:defRPr/>
            </a:pPr>
            <a:fld id="{BF6DC51D-E606-4749-9759-CF2CF1E7AB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07404173"/>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0725"/>
          </a:xfrm>
        </p:spPr>
        <p:txBody>
          <a:bodyPr/>
          <a:lstStyle/>
          <a:p>
            <a:r>
              <a:rPr lang="en-US" dirty="0"/>
              <a:t>Click icon to add clip art</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ltLang="en-US" sz="1800" dirty="0">
              <a:solidFill>
                <a:srgbClr val="BABABA"/>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en-US" dirty="0">
                <a:solidFill>
                  <a:srgbClr val="FFFFFF"/>
                </a:solidFill>
              </a:rPr>
              <a:t>Medical Society of Delaware</a:t>
            </a: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7D182249-1998-4F51-9E70-DC5EB3591124}"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17394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64BFCC7-EF27-4512-82BE-515DA66AC106}" type="datetime4">
              <a:rPr lang="en-US" smtClean="0"/>
              <a:t>May 21, 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4"/>
          </p:nvPr>
        </p:nvSpPr>
        <p:spPr>
          <a:xfrm>
            <a:off x="7858587" y="6507684"/>
            <a:ext cx="420292" cy="365125"/>
          </a:xfrm>
          <a:prstGeom prst="rect">
            <a:avLst/>
          </a:prstGeom>
        </p:spPr>
        <p:txBody>
          <a:bodyPr vert="horz" lIns="91440" tIns="45720" rIns="91440" bIns="45720" rtlCol="0" anchor="ctr"/>
          <a:lstStyle>
            <a:lvl1pPr algn="r">
              <a:defRPr sz="1200">
                <a:solidFill>
                  <a:schemeClr val="bg1">
                    <a:lumMod val="75000"/>
                  </a:schemeClr>
                </a:solidFill>
                <a:latin typeface="Trebuchet MS" panose="020B0603020202020204" pitchFamily="34" charset="0"/>
                <a:ea typeface="Tahoma" panose="020B0604030504040204" pitchFamily="34" charset="0"/>
                <a:cs typeface="Tahoma" panose="020B0604030504040204" pitchFamily="34" charset="0"/>
              </a:defRPr>
            </a:lvl1pPr>
          </a:lstStyle>
          <a:p>
            <a:fld id="{45292C34-3E5E-4BA5-AF54-F1601B144FB0}" type="slidenum">
              <a:rPr lang="en-US" smtClean="0"/>
              <a:pPr/>
              <a:t>‹#›</a:t>
            </a:fld>
            <a:endParaRPr lang="en-US" dirty="0"/>
          </a:p>
        </p:txBody>
      </p:sp>
    </p:spTree>
    <p:extLst>
      <p:ext uri="{BB962C8B-B14F-4D97-AF65-F5344CB8AC3E}">
        <p14:creationId xmlns:p14="http://schemas.microsoft.com/office/powerpoint/2010/main" val="41563689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p:spPr>
        <p:txBody>
          <a:bodyPr/>
          <a:lstStyle/>
          <a:p>
            <a:r>
              <a:rPr lang="en-US"/>
              <a:t>Click to edit Master title style</a:t>
            </a:r>
          </a:p>
        </p:txBody>
      </p:sp>
      <p:sp>
        <p:nvSpPr>
          <p:cNvPr id="3" name="Content Placeholder 2"/>
          <p:cNvSpPr>
            <a:spLocks noGrp="1"/>
          </p:cNvSpPr>
          <p:nvPr>
            <p:ph sz="half" idx="1"/>
          </p:nvPr>
        </p:nvSpPr>
        <p:spPr>
          <a:xfrm>
            <a:off x="457200" y="2249488"/>
            <a:ext cx="4038600"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2249488"/>
            <a:ext cx="4038600"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487863"/>
            <a:ext cx="4038600"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586538" y="612775"/>
            <a:ext cx="957262" cy="457200"/>
          </a:xfrm>
          <a:prstGeom prst="rect">
            <a:avLst/>
          </a:prstGeom>
        </p:spPr>
        <p:txBody>
          <a:bodyPr/>
          <a:lstStyle>
            <a:lvl1pPr>
              <a:defRPr smtClean="0"/>
            </a:lvl1pPr>
          </a:lstStyle>
          <a:p>
            <a:pPr>
              <a:defRPr/>
            </a:pPr>
            <a:endParaRPr lang="en-US" dirty="0">
              <a:solidFill>
                <a:srgbClr val="BABABA"/>
              </a:solidFill>
            </a:endParaRPr>
          </a:p>
        </p:txBody>
      </p:sp>
      <p:sp>
        <p:nvSpPr>
          <p:cNvPr id="7" name="Footer Placeholder 6"/>
          <p:cNvSpPr>
            <a:spLocks noGrp="1"/>
          </p:cNvSpPr>
          <p:nvPr>
            <p:ph type="ftr" sz="quarter" idx="11"/>
          </p:nvPr>
        </p:nvSpPr>
        <p:spPr>
          <a:xfrm>
            <a:off x="5257800" y="612775"/>
            <a:ext cx="1325563" cy="457200"/>
          </a:xfrm>
        </p:spPr>
        <p:txBody>
          <a:bodyPr/>
          <a:lstStyle>
            <a:lvl1pPr>
              <a:defRPr/>
            </a:lvl1pPr>
          </a:lstStyle>
          <a:p>
            <a:pPr>
              <a:defRPr/>
            </a:pPr>
            <a:r>
              <a:rPr lang="en-US" dirty="0">
                <a:solidFill>
                  <a:srgbClr val="FFFFFF"/>
                </a:solidFill>
              </a:rPr>
              <a:t>Medical Society of Delaware</a:t>
            </a:r>
          </a:p>
        </p:txBody>
      </p:sp>
      <p:sp>
        <p:nvSpPr>
          <p:cNvPr id="8" name="Slide Number Placeholder 7"/>
          <p:cNvSpPr>
            <a:spLocks noGrp="1"/>
          </p:cNvSpPr>
          <p:nvPr>
            <p:ph type="sldNum" sz="quarter" idx="12"/>
          </p:nvPr>
        </p:nvSpPr>
        <p:spPr>
          <a:xfrm>
            <a:off x="8174038" y="1588"/>
            <a:ext cx="762000" cy="366712"/>
          </a:xfrm>
        </p:spPr>
        <p:txBody>
          <a:bodyPr/>
          <a:lstStyle>
            <a:lvl1pPr>
              <a:defRPr smtClean="0"/>
            </a:lvl1pPr>
          </a:lstStyle>
          <a:p>
            <a:pPr>
              <a:defRPr/>
            </a:pPr>
            <a:fld id="{26620D98-7CC5-4ADA-8A9F-83D01017B03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672809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720975"/>
            <a:ext cx="9144000" cy="4137025"/>
            <a:chOff x="0" y="0"/>
            <a:chExt cx="5760" cy="2876"/>
          </a:xfrm>
        </p:grpSpPr>
        <p:sp>
          <p:nvSpPr>
            <p:cNvPr id="5" name="Rectangle 3"/>
            <p:cNvSpPr>
              <a:spLocks noChangeArrowheads="1"/>
            </p:cNvSpPr>
            <p:nvPr/>
          </p:nvSpPr>
          <p:spPr bwMode="ltGray">
            <a:xfrm>
              <a:off x="0" y="475"/>
              <a:ext cx="5760" cy="1925"/>
            </a:xfrm>
            <a:prstGeom prst="rect">
              <a:avLst/>
            </a:prstGeom>
            <a:solidFill>
              <a:schemeClr val="accent1"/>
            </a:solidFill>
            <a:ln w="9525">
              <a:noFill/>
              <a:miter lim="800000"/>
              <a:headEnd/>
              <a:tailEnd/>
            </a:ln>
            <a:effectLst/>
          </p:spPr>
          <p:txBody>
            <a:bodyPr wrap="none" anchor="ctr"/>
            <a:lstStyle/>
            <a:p>
              <a:pPr defTabSz="914400">
                <a:defRPr/>
              </a:pPr>
              <a:endParaRPr lang="en-US" sz="1800" dirty="0">
                <a:solidFill>
                  <a:srgbClr val="BABABA"/>
                </a:solidFill>
              </a:endParaRPr>
            </a:p>
          </p:txBody>
        </p:sp>
        <p:sp>
          <p:nvSpPr>
            <p:cNvPr id="6" name="Rectangle 4"/>
            <p:cNvSpPr>
              <a:spLocks noChangeArrowheads="1"/>
            </p:cNvSpPr>
            <p:nvPr userDrawn="1"/>
          </p:nvSpPr>
          <p:spPr bwMode="ltGray">
            <a:xfrm>
              <a:off x="0" y="2398"/>
              <a:ext cx="5760" cy="478"/>
            </a:xfrm>
            <a:prstGeom prst="rect">
              <a:avLst/>
            </a:prstGeom>
            <a:solidFill>
              <a:schemeClr val="hlink"/>
            </a:solidFill>
            <a:ln w="9525">
              <a:noFill/>
              <a:miter lim="800000"/>
              <a:headEnd/>
              <a:tailEnd/>
            </a:ln>
            <a:effectLst/>
          </p:spPr>
          <p:txBody>
            <a:bodyPr wrap="none" anchor="ctr"/>
            <a:lstStyle/>
            <a:p>
              <a:pPr defTabSz="914400">
                <a:defRPr/>
              </a:pPr>
              <a:endParaRPr lang="en-US" sz="1800" dirty="0">
                <a:solidFill>
                  <a:srgbClr val="BABABA"/>
                </a:solidFill>
              </a:endParaRPr>
            </a:p>
          </p:txBody>
        </p:sp>
        <p:sp>
          <p:nvSpPr>
            <p:cNvPr id="7" name="Rectangle 5"/>
            <p:cNvSpPr>
              <a:spLocks noChangeArrowheads="1"/>
            </p:cNvSpPr>
            <p:nvPr/>
          </p:nvSpPr>
          <p:spPr bwMode="ltGray">
            <a:xfrm>
              <a:off x="0" y="0"/>
              <a:ext cx="5760" cy="478"/>
            </a:xfrm>
            <a:prstGeom prst="rect">
              <a:avLst/>
            </a:prstGeom>
            <a:solidFill>
              <a:schemeClr val="accent2"/>
            </a:solidFill>
            <a:ln w="9525">
              <a:noFill/>
              <a:miter lim="800000"/>
              <a:headEnd/>
              <a:tailEnd/>
            </a:ln>
            <a:effectLst/>
          </p:spPr>
          <p:txBody>
            <a:bodyPr wrap="none" anchor="ctr"/>
            <a:lstStyle/>
            <a:p>
              <a:pPr defTabSz="914400">
                <a:defRPr/>
              </a:pPr>
              <a:endParaRPr lang="en-US" sz="1800" dirty="0">
                <a:solidFill>
                  <a:srgbClr val="BABABA"/>
                </a:solidFill>
              </a:endParaRPr>
            </a:p>
          </p:txBody>
        </p:sp>
      </p:grpSp>
      <p:pic>
        <p:nvPicPr>
          <p:cNvPr id="8" name="Picture 1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746783" y="469900"/>
            <a:ext cx="1727688" cy="1663699"/>
          </a:xfrm>
          <a:prstGeom prst="rect">
            <a:avLst/>
          </a:prstGeom>
          <a:noFill/>
          <a:ln w="9525">
            <a:noFill/>
            <a:miter lim="800000"/>
            <a:headEnd/>
            <a:tailEnd/>
          </a:ln>
        </p:spPr>
      </p:pic>
      <p:sp>
        <p:nvSpPr>
          <p:cNvPr id="62470" name="Rectangle 6"/>
          <p:cNvSpPr>
            <a:spLocks noGrp="1" noChangeArrowheads="1"/>
          </p:cNvSpPr>
          <p:nvPr>
            <p:ph type="ctrTitle"/>
          </p:nvPr>
        </p:nvSpPr>
        <p:spPr bwMode="white">
          <a:xfrm>
            <a:off x="381000" y="3590925"/>
            <a:ext cx="7772400" cy="1143000"/>
          </a:xfrm>
        </p:spPr>
        <p:txBody>
          <a:bodyPr lIns="0" rIns="0"/>
          <a:lstStyle>
            <a:lvl1pPr>
              <a:defRPr sz="3800">
                <a:solidFill>
                  <a:schemeClr val="bg1"/>
                </a:solidFill>
              </a:defRPr>
            </a:lvl1pPr>
          </a:lstStyle>
          <a:p>
            <a:r>
              <a:rPr lang="en-US"/>
              <a:t>Click to edit Master title style</a:t>
            </a:r>
          </a:p>
        </p:txBody>
      </p:sp>
      <p:sp>
        <p:nvSpPr>
          <p:cNvPr id="62471" name="Rectangle 7"/>
          <p:cNvSpPr>
            <a:spLocks noGrp="1" noChangeArrowheads="1"/>
          </p:cNvSpPr>
          <p:nvPr>
            <p:ph type="subTitle" idx="1"/>
          </p:nvPr>
        </p:nvSpPr>
        <p:spPr bwMode="white">
          <a:xfrm>
            <a:off x="381000" y="5605463"/>
            <a:ext cx="7770813" cy="498475"/>
          </a:xfrm>
        </p:spPr>
        <p:txBody>
          <a:bodyPr lIns="0" rIns="0"/>
          <a:lstStyle>
            <a:lvl1pPr>
              <a:defRPr sz="1600">
                <a:solidFill>
                  <a:schemeClr val="bg1"/>
                </a:solidFill>
              </a:defRPr>
            </a:lvl1pPr>
          </a:lstStyle>
          <a:p>
            <a:r>
              <a:rPr lang="en-US"/>
              <a:t>Click to edit Master subtitle style</a:t>
            </a:r>
          </a:p>
        </p:txBody>
      </p:sp>
    </p:spTree>
    <p:extLst>
      <p:ext uri="{BB962C8B-B14F-4D97-AF65-F5344CB8AC3E}">
        <p14:creationId xmlns:p14="http://schemas.microsoft.com/office/powerpoint/2010/main" val="55690643"/>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61980242"/>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80501408"/>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2538" y="1512888"/>
            <a:ext cx="35258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30775" y="1512888"/>
            <a:ext cx="35274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6"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92400188"/>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8"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38267240"/>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4"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22648207"/>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3"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96262925"/>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6"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91379742"/>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6"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5956819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0725"/>
          </a:xfrm>
        </p:spPr>
        <p:txBody>
          <a:bodyPr/>
          <a:lstStyle/>
          <a:p>
            <a:r>
              <a:rPr lang="en-US" dirty="0"/>
              <a:t>Click icon to add clip art</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pPr fontAlgn="auto">
              <a:spcBef>
                <a:spcPts val="0"/>
              </a:spcBef>
              <a:spcAft>
                <a:spcPts val="0"/>
              </a:spcAft>
            </a:pPr>
            <a:endParaRPr lang="en-US" altLang="en-US" sz="1800" dirty="0">
              <a:solidFill>
                <a:srgbClr val="BABABA"/>
              </a:solidFill>
              <a:latin typeface="Aria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en-US" dirty="0">
                <a:solidFill>
                  <a:srgbClr val="FFFFFF"/>
                </a:solidFill>
              </a:rPr>
              <a:t>Medical Society of Delaware</a:t>
            </a:r>
          </a:p>
        </p:txBody>
      </p:sp>
      <p:sp>
        <p:nvSpPr>
          <p:cNvPr id="7" name="Slide Number Placeholder 6"/>
          <p:cNvSpPr>
            <a:spLocks noGrp="1"/>
          </p:cNvSpPr>
          <p:nvPr>
            <p:ph type="sldNum" sz="quarter" idx="12"/>
          </p:nvPr>
        </p:nvSpPr>
        <p:spPr>
          <a:xfrm>
            <a:off x="6226629" y="6580186"/>
            <a:ext cx="2133600" cy="249283"/>
          </a:xfrm>
          <a:solidFill>
            <a:schemeClr val="tx2">
              <a:lumMod val="50000"/>
            </a:schemeClr>
          </a:solidFill>
        </p:spPr>
        <p:txBody>
          <a:bodyPr/>
          <a:lstStyle>
            <a:lvl1pPr>
              <a:defRPr/>
            </a:lvl1pPr>
          </a:lstStyle>
          <a:p>
            <a:r>
              <a:rPr lang="en-US" altLang="en-US" dirty="0">
                <a:solidFill>
                  <a:srgbClr val="FFFFFF"/>
                </a:solidFill>
              </a:rPr>
              <a:t>2-1-1 Get Connected</a:t>
            </a:r>
          </a:p>
        </p:txBody>
      </p:sp>
    </p:spTree>
    <p:extLst>
      <p:ext uri="{BB962C8B-B14F-4D97-AF65-F5344CB8AC3E}">
        <p14:creationId xmlns:p14="http://schemas.microsoft.com/office/powerpoint/2010/main" val="33753442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73723836"/>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6675" y="212725"/>
            <a:ext cx="2041525" cy="5414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2100" y="212725"/>
            <a:ext cx="5972175" cy="5414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5"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011533"/>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lstStyle/>
          <a:p>
            <a:r>
              <a:rPr lang="en-US"/>
              <a:t>Click to edit Master title style</a:t>
            </a:r>
          </a:p>
        </p:txBody>
      </p:sp>
      <p:sp>
        <p:nvSpPr>
          <p:cNvPr id="3" name="Table Placeholder 2"/>
          <p:cNvSpPr>
            <a:spLocks noGrp="1"/>
          </p:cNvSpPr>
          <p:nvPr>
            <p:ph type="tbl" idx="1"/>
          </p:nvPr>
        </p:nvSpPr>
        <p:spPr>
          <a:xfrm>
            <a:off x="990600" y="1600200"/>
            <a:ext cx="8001000" cy="4572000"/>
          </a:xfrm>
        </p:spPr>
        <p:txBody>
          <a:bodyPr rtlCol="0">
            <a:normAutofit/>
          </a:bodyPr>
          <a:lstStyle/>
          <a:p>
            <a:pPr lvl="0"/>
            <a:r>
              <a:rPr lang="en-US" noProof="0"/>
              <a:t>Click icon to add table</a:t>
            </a:r>
            <a:endParaRPr lang="en-US" noProof="0" dirty="0"/>
          </a:p>
        </p:txBody>
      </p:sp>
      <p:sp>
        <p:nvSpPr>
          <p:cNvPr id="4" name="Footer Placeholder 4"/>
          <p:cNvSpPr>
            <a:spLocks noGrp="1"/>
          </p:cNvSpPr>
          <p:nvPr>
            <p:ph type="ftr" sz="quarter" idx="10"/>
          </p:nvPr>
        </p:nvSpPr>
        <p:spPr/>
        <p:txBody>
          <a:bodyPr/>
          <a:lstStyle>
            <a:lvl1pPr>
              <a:defRPr b="1">
                <a:cs typeface="Arial" charset="0"/>
              </a:defRPr>
            </a:lvl1pPr>
          </a:lstStyle>
          <a:p>
            <a:endParaRPr lang="en-US">
              <a:solidFill>
                <a:srgbClr val="FFFFFF"/>
              </a:solidFill>
            </a:endParaRPr>
          </a:p>
        </p:txBody>
      </p:sp>
      <p:sp>
        <p:nvSpPr>
          <p:cNvPr id="5" name="Slide Number Placeholder 5"/>
          <p:cNvSpPr>
            <a:spLocks noGrp="1"/>
          </p:cNvSpPr>
          <p:nvPr>
            <p:ph type="sldNum" sz="quarter" idx="11"/>
          </p:nvPr>
        </p:nvSpPr>
        <p:spPr/>
        <p:txBody>
          <a:bodyPr/>
          <a:lstStyle>
            <a:lvl1pPr>
              <a:defRPr b="1">
                <a:cs typeface="Arial" charset="0"/>
              </a:defRPr>
            </a:lvl1pPr>
          </a:lstStyle>
          <a:p>
            <a:fld id="{CA5123A9-7233-4D8A-8191-F67E698F4EF5}" type="slidenum">
              <a:rPr lang="en-US" smtClean="0">
                <a:solidFill>
                  <a:srgbClr val="FFFFFF"/>
                </a:solidFill>
              </a:rPr>
              <a:pPr/>
              <a:t>‹#›</a:t>
            </a:fld>
            <a:endParaRPr lang="en-US">
              <a:solidFill>
                <a:srgbClr val="FFFFFF"/>
              </a:solidFill>
            </a:endParaRPr>
          </a:p>
        </p:txBody>
      </p:sp>
      <p:sp>
        <p:nvSpPr>
          <p:cNvPr id="6" name="Date Placeholder 3"/>
          <p:cNvSpPr>
            <a:spLocks noGrp="1"/>
          </p:cNvSpPr>
          <p:nvPr>
            <p:ph type="dt" sz="half" idx="12"/>
          </p:nvPr>
        </p:nvSpPr>
        <p:spPr>
          <a:xfrm rot="16200000">
            <a:off x="-1198563" y="4821238"/>
            <a:ext cx="2625725" cy="228600"/>
          </a:xfrm>
          <a:prstGeom prst="rect">
            <a:avLst/>
          </a:prstGeom>
        </p:spPr>
        <p:txBody>
          <a:bodyPr/>
          <a:lstStyle>
            <a:lvl1pPr>
              <a:defRPr sz="2400" b="0">
                <a:solidFill>
                  <a:srgbClr val="BABABA"/>
                </a:solidFill>
                <a:cs typeface="+mn-cs"/>
              </a:defRPr>
            </a:lvl1pPr>
          </a:lstStyle>
          <a:p>
            <a:pPr defTabSz="914400"/>
            <a:fld id="{7FDFAB60-CAFA-436B-9245-B9E438D3DAF0}" type="datetimeFigureOut">
              <a:rPr lang="en-US" smtClean="0"/>
              <a:pPr defTabSz="914400"/>
              <a:t>5/21/2018</a:t>
            </a:fld>
            <a:endParaRPr lang="en-US"/>
          </a:p>
        </p:txBody>
      </p:sp>
    </p:spTree>
    <p:extLst>
      <p:ext uri="{BB962C8B-B14F-4D97-AF65-F5344CB8AC3E}">
        <p14:creationId xmlns:p14="http://schemas.microsoft.com/office/powerpoint/2010/main" val="39724617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720975"/>
            <a:ext cx="9144000" cy="4137025"/>
            <a:chOff x="0" y="0"/>
            <a:chExt cx="5760" cy="2876"/>
          </a:xfrm>
        </p:grpSpPr>
        <p:sp>
          <p:nvSpPr>
            <p:cNvPr id="5" name="Rectangle 3"/>
            <p:cNvSpPr>
              <a:spLocks noChangeArrowheads="1"/>
            </p:cNvSpPr>
            <p:nvPr/>
          </p:nvSpPr>
          <p:spPr bwMode="ltGray">
            <a:xfrm>
              <a:off x="0" y="475"/>
              <a:ext cx="5760" cy="1925"/>
            </a:xfrm>
            <a:prstGeom prst="rect">
              <a:avLst/>
            </a:prstGeom>
            <a:solidFill>
              <a:schemeClr val="accent1"/>
            </a:solid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BABABA"/>
                </a:solidFill>
              </a:endParaRPr>
            </a:p>
          </p:txBody>
        </p:sp>
        <p:sp>
          <p:nvSpPr>
            <p:cNvPr id="6" name="Rectangle 4"/>
            <p:cNvSpPr>
              <a:spLocks noChangeArrowheads="1"/>
            </p:cNvSpPr>
            <p:nvPr userDrawn="1"/>
          </p:nvSpPr>
          <p:spPr bwMode="ltGray">
            <a:xfrm>
              <a:off x="0" y="2398"/>
              <a:ext cx="5760" cy="478"/>
            </a:xfrm>
            <a:prstGeom prst="rect">
              <a:avLst/>
            </a:prstGeom>
            <a:solidFill>
              <a:schemeClr val="hlink"/>
            </a:solid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BABABA"/>
                </a:solidFill>
              </a:endParaRPr>
            </a:p>
          </p:txBody>
        </p:sp>
        <p:sp>
          <p:nvSpPr>
            <p:cNvPr id="7" name="Rectangle 5"/>
            <p:cNvSpPr>
              <a:spLocks noChangeArrowheads="1"/>
            </p:cNvSpPr>
            <p:nvPr/>
          </p:nvSpPr>
          <p:spPr bwMode="ltGray">
            <a:xfrm>
              <a:off x="0" y="0"/>
              <a:ext cx="5760" cy="478"/>
            </a:xfrm>
            <a:prstGeom prst="rect">
              <a:avLst/>
            </a:prstGeom>
            <a:solidFill>
              <a:schemeClr val="accent2"/>
            </a:solid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BABABA"/>
                </a:solidFill>
              </a:endParaRPr>
            </a:p>
          </p:txBody>
        </p:sp>
      </p:grpSp>
      <p:sp>
        <p:nvSpPr>
          <p:cNvPr id="62470" name="Rectangle 6"/>
          <p:cNvSpPr>
            <a:spLocks noGrp="1" noChangeArrowheads="1"/>
          </p:cNvSpPr>
          <p:nvPr>
            <p:ph type="ctrTitle"/>
          </p:nvPr>
        </p:nvSpPr>
        <p:spPr bwMode="white">
          <a:xfrm>
            <a:off x="381000" y="3590925"/>
            <a:ext cx="7772400" cy="1143000"/>
          </a:xfrm>
        </p:spPr>
        <p:txBody>
          <a:bodyPr lIns="0" rIns="0"/>
          <a:lstStyle>
            <a:lvl1pPr>
              <a:defRPr sz="3800">
                <a:solidFill>
                  <a:schemeClr val="bg1"/>
                </a:solidFill>
              </a:defRPr>
            </a:lvl1pPr>
          </a:lstStyle>
          <a:p>
            <a:r>
              <a:rPr lang="en-US"/>
              <a:t>Click to edit Master title style</a:t>
            </a:r>
          </a:p>
        </p:txBody>
      </p:sp>
      <p:sp>
        <p:nvSpPr>
          <p:cNvPr id="62471" name="Rectangle 7"/>
          <p:cNvSpPr>
            <a:spLocks noGrp="1" noChangeArrowheads="1"/>
          </p:cNvSpPr>
          <p:nvPr>
            <p:ph type="subTitle" idx="1"/>
          </p:nvPr>
        </p:nvSpPr>
        <p:spPr bwMode="white">
          <a:xfrm>
            <a:off x="381000" y="5605463"/>
            <a:ext cx="7770813" cy="498475"/>
          </a:xfrm>
        </p:spPr>
        <p:txBody>
          <a:bodyPr lIns="0" rIns="0"/>
          <a:lstStyle>
            <a:lvl1pPr>
              <a:defRPr sz="1600">
                <a:solidFill>
                  <a:schemeClr val="bg1"/>
                </a:solidFill>
              </a:defRPr>
            </a:lvl1pPr>
          </a:lstStyle>
          <a:p>
            <a:r>
              <a:rPr lang="en-US"/>
              <a:t>Click to edit Master subtitle style</a:t>
            </a:r>
          </a:p>
        </p:txBody>
      </p:sp>
    </p:spTree>
    <p:extLst>
      <p:ext uri="{BB962C8B-B14F-4D97-AF65-F5344CB8AC3E}">
        <p14:creationId xmlns:p14="http://schemas.microsoft.com/office/powerpoint/2010/main" val="2128628939"/>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pPr>
              <a:defRPr/>
            </a:pPr>
            <a:r>
              <a:rPr lang="en-US" dirty="0">
                <a:solidFill>
                  <a:srgbClr val="FFFFFF"/>
                </a:solidFill>
              </a:rPr>
              <a:t>Medical Society of Delaware</a:t>
            </a:r>
          </a:p>
        </p:txBody>
      </p:sp>
      <p:sp>
        <p:nvSpPr>
          <p:cNvPr id="5" name="Rectangle 9"/>
          <p:cNvSpPr>
            <a:spLocks noGrp="1" noChangeArrowheads="1"/>
          </p:cNvSpPr>
          <p:nvPr>
            <p:ph type="sldNum" sz="quarter" idx="11"/>
          </p:nvPr>
        </p:nvSpPr>
        <p:spPr>
          <a:ln/>
        </p:spPr>
        <p:txBody>
          <a:bodyPr/>
          <a:lstStyle>
            <a:lvl1pPr>
              <a:defRPr/>
            </a:lvl1pPr>
          </a:lstStyle>
          <a:p>
            <a:pPr>
              <a:defRPr/>
            </a:pPr>
            <a:fld id="{6A9D9EB2-E159-4822-BA58-47ABCB0539C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31344018"/>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US" dirty="0">
                <a:solidFill>
                  <a:srgbClr val="FFFFFF"/>
                </a:solidFill>
              </a:rPr>
              <a:t>Medical Society of Delaware</a:t>
            </a:r>
          </a:p>
        </p:txBody>
      </p:sp>
      <p:sp>
        <p:nvSpPr>
          <p:cNvPr id="5" name="Rectangle 9"/>
          <p:cNvSpPr>
            <a:spLocks noGrp="1" noChangeArrowheads="1"/>
          </p:cNvSpPr>
          <p:nvPr>
            <p:ph type="sldNum" sz="quarter" idx="11"/>
          </p:nvPr>
        </p:nvSpPr>
        <p:spPr>
          <a:ln/>
        </p:spPr>
        <p:txBody>
          <a:bodyPr/>
          <a:lstStyle>
            <a:lvl1pPr>
              <a:defRPr/>
            </a:lvl1pPr>
          </a:lstStyle>
          <a:p>
            <a:pPr>
              <a:defRPr/>
            </a:pPr>
            <a:fld id="{012830B3-7C11-4EF3-B287-1B13C273B2D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15541708"/>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2538" y="1512888"/>
            <a:ext cx="35258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30775" y="1512888"/>
            <a:ext cx="35274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a:ln/>
        </p:spPr>
        <p:txBody>
          <a:bodyPr/>
          <a:lstStyle>
            <a:lvl1pPr>
              <a:defRPr/>
            </a:lvl1pPr>
          </a:lstStyle>
          <a:p>
            <a:pPr>
              <a:defRPr/>
            </a:pPr>
            <a:r>
              <a:rPr lang="en-US" dirty="0">
                <a:solidFill>
                  <a:srgbClr val="FFFFFF"/>
                </a:solidFill>
              </a:rPr>
              <a:t>Medical Society of Delaware</a:t>
            </a:r>
          </a:p>
        </p:txBody>
      </p:sp>
      <p:sp>
        <p:nvSpPr>
          <p:cNvPr id="6" name="Rectangle 9"/>
          <p:cNvSpPr>
            <a:spLocks noGrp="1" noChangeArrowheads="1"/>
          </p:cNvSpPr>
          <p:nvPr>
            <p:ph type="sldNum" sz="quarter" idx="11"/>
          </p:nvPr>
        </p:nvSpPr>
        <p:spPr>
          <a:ln/>
        </p:spPr>
        <p:txBody>
          <a:bodyPr/>
          <a:lstStyle>
            <a:lvl1pPr>
              <a:defRPr/>
            </a:lvl1pPr>
          </a:lstStyle>
          <a:p>
            <a:pPr>
              <a:defRPr/>
            </a:pPr>
            <a:fld id="{EC5BCD40-C0A4-4374-91E0-12EC49D39D9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39343216"/>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pPr>
              <a:defRPr/>
            </a:pPr>
            <a:r>
              <a:rPr lang="en-US" dirty="0">
                <a:solidFill>
                  <a:srgbClr val="FFFFFF"/>
                </a:solidFill>
              </a:rPr>
              <a:t>Medical Society of Delaware</a:t>
            </a:r>
          </a:p>
        </p:txBody>
      </p:sp>
      <p:sp>
        <p:nvSpPr>
          <p:cNvPr id="8" name="Rectangle 9"/>
          <p:cNvSpPr>
            <a:spLocks noGrp="1" noChangeArrowheads="1"/>
          </p:cNvSpPr>
          <p:nvPr>
            <p:ph type="sldNum" sz="quarter" idx="11"/>
          </p:nvPr>
        </p:nvSpPr>
        <p:spPr>
          <a:ln/>
        </p:spPr>
        <p:txBody>
          <a:bodyPr/>
          <a:lstStyle>
            <a:lvl1pPr>
              <a:defRPr/>
            </a:lvl1pPr>
          </a:lstStyle>
          <a:p>
            <a:pPr>
              <a:defRPr/>
            </a:pPr>
            <a:fld id="{6A0A5CD4-DC96-4649-BD61-9EFAC0D3FE7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87250820"/>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a:ln/>
        </p:spPr>
        <p:txBody>
          <a:bodyPr/>
          <a:lstStyle>
            <a:lvl1pPr>
              <a:defRPr/>
            </a:lvl1pPr>
          </a:lstStyle>
          <a:p>
            <a:pPr>
              <a:defRPr/>
            </a:pPr>
            <a:r>
              <a:rPr lang="en-US" dirty="0">
                <a:solidFill>
                  <a:srgbClr val="FFFFFF"/>
                </a:solidFill>
              </a:rPr>
              <a:t>Medical Society of Delaware</a:t>
            </a:r>
          </a:p>
        </p:txBody>
      </p:sp>
      <p:sp>
        <p:nvSpPr>
          <p:cNvPr id="4" name="Rectangle 9"/>
          <p:cNvSpPr>
            <a:spLocks noGrp="1" noChangeArrowheads="1"/>
          </p:cNvSpPr>
          <p:nvPr>
            <p:ph type="sldNum" sz="quarter" idx="11"/>
          </p:nvPr>
        </p:nvSpPr>
        <p:spPr>
          <a:ln/>
        </p:spPr>
        <p:txBody>
          <a:bodyPr/>
          <a:lstStyle>
            <a:lvl1pPr>
              <a:defRPr/>
            </a:lvl1pPr>
          </a:lstStyle>
          <a:p>
            <a:pPr>
              <a:defRPr/>
            </a:pPr>
            <a:fld id="{C53C75DA-3D99-4870-9DD4-07E983B4E83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55923129"/>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dirty="0">
                <a:solidFill>
                  <a:srgbClr val="FFFFFF"/>
                </a:solidFill>
              </a:rPr>
              <a:t>Medical Society of Delaware</a:t>
            </a:r>
          </a:p>
        </p:txBody>
      </p:sp>
      <p:sp>
        <p:nvSpPr>
          <p:cNvPr id="3" name="Rectangle 9"/>
          <p:cNvSpPr>
            <a:spLocks noGrp="1" noChangeArrowheads="1"/>
          </p:cNvSpPr>
          <p:nvPr>
            <p:ph type="sldNum" sz="quarter" idx="11"/>
          </p:nvPr>
        </p:nvSpPr>
        <p:spPr>
          <a:ln/>
        </p:spPr>
        <p:txBody>
          <a:bodyPr/>
          <a:lstStyle>
            <a:lvl1pPr>
              <a:defRPr/>
            </a:lvl1pPr>
          </a:lstStyle>
          <a:p>
            <a:pPr>
              <a:defRPr/>
            </a:pPr>
            <a:fld id="{49988472-1D48-45B9-950E-1E12C09C147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7958170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pPr>
              <a:defRPr/>
            </a:pPr>
            <a:r>
              <a:rPr lang="en-US" dirty="0">
                <a:solidFill>
                  <a:srgbClr val="FFFFFF"/>
                </a:solidFill>
              </a:rPr>
              <a:t>Medical Society of Delaware</a:t>
            </a:r>
          </a:p>
        </p:txBody>
      </p:sp>
      <p:sp>
        <p:nvSpPr>
          <p:cNvPr id="8" name="Rectangle 9"/>
          <p:cNvSpPr>
            <a:spLocks noGrp="1" noChangeArrowheads="1"/>
          </p:cNvSpPr>
          <p:nvPr>
            <p:ph type="sldNum" sz="quarter" idx="11"/>
          </p:nvPr>
        </p:nvSpPr>
        <p:spPr>
          <a:ln/>
        </p:spPr>
        <p:txBody>
          <a:bodyPr/>
          <a:lstStyle>
            <a:lvl1pPr>
              <a:defRPr/>
            </a:lvl1pPr>
          </a:lstStyle>
          <a:p>
            <a:pPr>
              <a:defRPr/>
            </a:pPr>
            <a:fld id="{6A0A5CD4-DC96-4649-BD61-9EFAC0D3FE7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81592596"/>
      </p:ext>
    </p:extLst>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dirty="0">
                <a:solidFill>
                  <a:srgbClr val="FFFFFF"/>
                </a:solidFill>
              </a:rPr>
              <a:t>Medical Society of Delaware</a:t>
            </a:r>
          </a:p>
        </p:txBody>
      </p:sp>
      <p:sp>
        <p:nvSpPr>
          <p:cNvPr id="6" name="Rectangle 9"/>
          <p:cNvSpPr>
            <a:spLocks noGrp="1" noChangeArrowheads="1"/>
          </p:cNvSpPr>
          <p:nvPr>
            <p:ph type="sldNum" sz="quarter" idx="11"/>
          </p:nvPr>
        </p:nvSpPr>
        <p:spPr>
          <a:ln/>
        </p:spPr>
        <p:txBody>
          <a:bodyPr/>
          <a:lstStyle>
            <a:lvl1pPr>
              <a:defRPr/>
            </a:lvl1pPr>
          </a:lstStyle>
          <a:p>
            <a:pPr>
              <a:defRPr/>
            </a:pPr>
            <a:fld id="{7EB1ED1A-51B5-44AD-97DA-0C7426DDB0E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99501914"/>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US" dirty="0">
                <a:solidFill>
                  <a:srgbClr val="FFFFFF"/>
                </a:solidFill>
              </a:rPr>
              <a:t>Medical Society of Delaware</a:t>
            </a:r>
          </a:p>
        </p:txBody>
      </p:sp>
      <p:sp>
        <p:nvSpPr>
          <p:cNvPr id="6" name="Rectangle 9"/>
          <p:cNvSpPr>
            <a:spLocks noGrp="1" noChangeArrowheads="1"/>
          </p:cNvSpPr>
          <p:nvPr>
            <p:ph type="sldNum" sz="quarter" idx="11"/>
          </p:nvPr>
        </p:nvSpPr>
        <p:spPr>
          <a:ln/>
        </p:spPr>
        <p:txBody>
          <a:bodyPr/>
          <a:lstStyle>
            <a:lvl1pPr>
              <a:defRPr/>
            </a:lvl1pPr>
          </a:lstStyle>
          <a:p>
            <a:pPr>
              <a:defRPr/>
            </a:pPr>
            <a:fld id="{5C1DCB3B-7875-40CD-8B64-2120265716C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81775187"/>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pPr>
              <a:defRPr/>
            </a:pPr>
            <a:r>
              <a:rPr lang="en-US" dirty="0">
                <a:solidFill>
                  <a:srgbClr val="FFFFFF"/>
                </a:solidFill>
              </a:rPr>
              <a:t>Medical Society of Delaware</a:t>
            </a:r>
          </a:p>
        </p:txBody>
      </p:sp>
      <p:sp>
        <p:nvSpPr>
          <p:cNvPr id="5" name="Rectangle 9"/>
          <p:cNvSpPr>
            <a:spLocks noGrp="1" noChangeArrowheads="1"/>
          </p:cNvSpPr>
          <p:nvPr>
            <p:ph type="sldNum" sz="quarter" idx="11"/>
          </p:nvPr>
        </p:nvSpPr>
        <p:spPr>
          <a:ln/>
        </p:spPr>
        <p:txBody>
          <a:bodyPr/>
          <a:lstStyle>
            <a:lvl1pPr>
              <a:defRPr/>
            </a:lvl1pPr>
          </a:lstStyle>
          <a:p>
            <a:pPr>
              <a:defRPr/>
            </a:pPr>
            <a:fld id="{BE5B6DED-BF57-4E77-9D85-F66B7D153C1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42579717"/>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6675" y="212725"/>
            <a:ext cx="2041525" cy="5414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2100" y="212725"/>
            <a:ext cx="5972175" cy="5414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pPr>
              <a:defRPr/>
            </a:pPr>
            <a:r>
              <a:rPr lang="en-US" dirty="0">
                <a:solidFill>
                  <a:srgbClr val="FFFFFF"/>
                </a:solidFill>
              </a:rPr>
              <a:t>Medical Society of Delaware</a:t>
            </a:r>
          </a:p>
        </p:txBody>
      </p:sp>
      <p:sp>
        <p:nvSpPr>
          <p:cNvPr id="5" name="Rectangle 9"/>
          <p:cNvSpPr>
            <a:spLocks noGrp="1" noChangeArrowheads="1"/>
          </p:cNvSpPr>
          <p:nvPr>
            <p:ph type="sldNum" sz="quarter" idx="11"/>
          </p:nvPr>
        </p:nvSpPr>
        <p:spPr>
          <a:ln/>
        </p:spPr>
        <p:txBody>
          <a:bodyPr/>
          <a:lstStyle>
            <a:lvl1pPr>
              <a:defRPr/>
            </a:lvl1pPr>
          </a:lstStyle>
          <a:p>
            <a:pPr>
              <a:defRPr/>
            </a:pPr>
            <a:fld id="{BF6DC51D-E606-4749-9759-CF2CF1E7AB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63458629"/>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0725"/>
          </a:xfrm>
        </p:spPr>
        <p:txBody>
          <a:bodyPr/>
          <a:lstStyle/>
          <a:p>
            <a:r>
              <a:rPr lang="en-US" dirty="0"/>
              <a:t>Click icon to add clip art</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pPr defTabSz="914400"/>
            <a:endParaRPr lang="en-US" altLang="en-US" sz="1800" dirty="0">
              <a:solidFill>
                <a:srgbClr val="BABABA"/>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en-US" dirty="0">
                <a:solidFill>
                  <a:srgbClr val="FFFFFF"/>
                </a:solidFill>
              </a:rPr>
              <a:t>Medical Society of Delaware</a:t>
            </a: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7D182249-1998-4F51-9E70-DC5EB3591124}"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2957463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p:spPr>
        <p:txBody>
          <a:bodyPr/>
          <a:lstStyle/>
          <a:p>
            <a:r>
              <a:rPr lang="en-US"/>
              <a:t>Click to edit Master title style</a:t>
            </a:r>
          </a:p>
        </p:txBody>
      </p:sp>
      <p:sp>
        <p:nvSpPr>
          <p:cNvPr id="3" name="Content Placeholder 2"/>
          <p:cNvSpPr>
            <a:spLocks noGrp="1"/>
          </p:cNvSpPr>
          <p:nvPr>
            <p:ph sz="half" idx="1"/>
          </p:nvPr>
        </p:nvSpPr>
        <p:spPr>
          <a:xfrm>
            <a:off x="457200" y="2249488"/>
            <a:ext cx="4038600"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2249488"/>
            <a:ext cx="4038600"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487863"/>
            <a:ext cx="4038600"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586538" y="612775"/>
            <a:ext cx="957262" cy="457200"/>
          </a:xfrm>
          <a:prstGeom prst="rect">
            <a:avLst/>
          </a:prstGeom>
        </p:spPr>
        <p:txBody>
          <a:bodyPr/>
          <a:lstStyle>
            <a:lvl1pPr>
              <a:defRPr smtClean="0"/>
            </a:lvl1pPr>
          </a:lstStyle>
          <a:p>
            <a:pPr defTabSz="914400" fontAlgn="base">
              <a:spcBef>
                <a:spcPct val="0"/>
              </a:spcBef>
              <a:spcAft>
                <a:spcPct val="0"/>
              </a:spcAft>
              <a:defRPr/>
            </a:pPr>
            <a:endParaRPr lang="en-US" sz="2400" dirty="0">
              <a:solidFill>
                <a:srgbClr val="BABABA"/>
              </a:solidFill>
            </a:endParaRPr>
          </a:p>
        </p:txBody>
      </p:sp>
      <p:sp>
        <p:nvSpPr>
          <p:cNvPr id="7" name="Footer Placeholder 6"/>
          <p:cNvSpPr>
            <a:spLocks noGrp="1"/>
          </p:cNvSpPr>
          <p:nvPr>
            <p:ph type="ftr" sz="quarter" idx="11"/>
          </p:nvPr>
        </p:nvSpPr>
        <p:spPr>
          <a:xfrm>
            <a:off x="5257800" y="612775"/>
            <a:ext cx="1325563" cy="457200"/>
          </a:xfrm>
        </p:spPr>
        <p:txBody>
          <a:bodyPr/>
          <a:lstStyle>
            <a:lvl1pPr>
              <a:defRPr/>
            </a:lvl1pPr>
          </a:lstStyle>
          <a:p>
            <a:pPr>
              <a:defRPr/>
            </a:pPr>
            <a:r>
              <a:rPr lang="en-US" dirty="0">
                <a:solidFill>
                  <a:srgbClr val="FFFFFF"/>
                </a:solidFill>
              </a:rPr>
              <a:t>Medical Society of Delaware</a:t>
            </a:r>
          </a:p>
        </p:txBody>
      </p:sp>
      <p:sp>
        <p:nvSpPr>
          <p:cNvPr id="8" name="Slide Number Placeholder 7"/>
          <p:cNvSpPr>
            <a:spLocks noGrp="1"/>
          </p:cNvSpPr>
          <p:nvPr>
            <p:ph type="sldNum" sz="quarter" idx="12"/>
          </p:nvPr>
        </p:nvSpPr>
        <p:spPr>
          <a:xfrm>
            <a:off x="8174038" y="1588"/>
            <a:ext cx="762000" cy="366712"/>
          </a:xfrm>
        </p:spPr>
        <p:txBody>
          <a:bodyPr/>
          <a:lstStyle>
            <a:lvl1pPr>
              <a:defRPr smtClean="0"/>
            </a:lvl1pPr>
          </a:lstStyle>
          <a:p>
            <a:pPr>
              <a:defRPr/>
            </a:pPr>
            <a:fld id="{26620D98-7CC5-4ADA-8A9F-83D01017B03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6928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720975"/>
            <a:ext cx="9144000" cy="4137025"/>
            <a:chOff x="0" y="0"/>
            <a:chExt cx="5760" cy="2876"/>
          </a:xfrm>
        </p:grpSpPr>
        <p:sp>
          <p:nvSpPr>
            <p:cNvPr id="5" name="Rectangle 3"/>
            <p:cNvSpPr>
              <a:spLocks noChangeArrowheads="1"/>
            </p:cNvSpPr>
            <p:nvPr/>
          </p:nvSpPr>
          <p:spPr bwMode="ltGray">
            <a:xfrm>
              <a:off x="0" y="475"/>
              <a:ext cx="5760" cy="1925"/>
            </a:xfrm>
            <a:prstGeom prst="rect">
              <a:avLst/>
            </a:prstGeom>
            <a:solidFill>
              <a:schemeClr val="accent1"/>
            </a:solidFill>
            <a:ln w="9525">
              <a:noFill/>
              <a:miter lim="800000"/>
              <a:headEnd/>
              <a:tailEnd/>
            </a:ln>
            <a:effectLst/>
          </p:spPr>
          <p:txBody>
            <a:bodyPr wrap="none" anchor="ctr"/>
            <a:lstStyle/>
            <a:p>
              <a:pPr>
                <a:defRPr/>
              </a:pPr>
              <a:endParaRPr lang="en-US" dirty="0"/>
            </a:p>
          </p:txBody>
        </p:sp>
        <p:sp>
          <p:nvSpPr>
            <p:cNvPr id="6" name="Rectangle 4"/>
            <p:cNvSpPr>
              <a:spLocks noChangeArrowheads="1"/>
            </p:cNvSpPr>
            <p:nvPr userDrawn="1"/>
          </p:nvSpPr>
          <p:spPr bwMode="ltGray">
            <a:xfrm>
              <a:off x="0" y="2398"/>
              <a:ext cx="5760" cy="478"/>
            </a:xfrm>
            <a:prstGeom prst="rect">
              <a:avLst/>
            </a:prstGeom>
            <a:solidFill>
              <a:schemeClr val="hlink"/>
            </a:solidFill>
            <a:ln w="9525">
              <a:noFill/>
              <a:miter lim="800000"/>
              <a:headEnd/>
              <a:tailEnd/>
            </a:ln>
            <a:effectLst/>
          </p:spPr>
          <p:txBody>
            <a:bodyPr wrap="none" anchor="ctr"/>
            <a:lstStyle/>
            <a:p>
              <a:pPr>
                <a:defRPr/>
              </a:pPr>
              <a:endParaRPr lang="en-US" dirty="0"/>
            </a:p>
          </p:txBody>
        </p:sp>
        <p:sp>
          <p:nvSpPr>
            <p:cNvPr id="7" name="Rectangle 5"/>
            <p:cNvSpPr>
              <a:spLocks noChangeArrowheads="1"/>
            </p:cNvSpPr>
            <p:nvPr/>
          </p:nvSpPr>
          <p:spPr bwMode="ltGray">
            <a:xfrm>
              <a:off x="0" y="0"/>
              <a:ext cx="5760" cy="478"/>
            </a:xfrm>
            <a:prstGeom prst="rect">
              <a:avLst/>
            </a:prstGeom>
            <a:solidFill>
              <a:schemeClr val="accent2"/>
            </a:solidFill>
            <a:ln w="9525">
              <a:noFill/>
              <a:miter lim="800000"/>
              <a:headEnd/>
              <a:tailEnd/>
            </a:ln>
            <a:effectLst/>
          </p:spPr>
          <p:txBody>
            <a:bodyPr wrap="none" anchor="ctr"/>
            <a:lstStyle/>
            <a:p>
              <a:pPr>
                <a:defRPr/>
              </a:pPr>
              <a:endParaRPr lang="en-US" dirty="0"/>
            </a:p>
          </p:txBody>
        </p:sp>
      </p:grpSp>
      <p:pic>
        <p:nvPicPr>
          <p:cNvPr id="8" name="Picture 1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746783" y="469900"/>
            <a:ext cx="1727688" cy="1663699"/>
          </a:xfrm>
          <a:prstGeom prst="rect">
            <a:avLst/>
          </a:prstGeom>
          <a:noFill/>
          <a:ln w="9525">
            <a:noFill/>
            <a:miter lim="800000"/>
            <a:headEnd/>
            <a:tailEnd/>
          </a:ln>
        </p:spPr>
      </p:pic>
      <p:sp>
        <p:nvSpPr>
          <p:cNvPr id="62470" name="Rectangle 6"/>
          <p:cNvSpPr>
            <a:spLocks noGrp="1" noChangeArrowheads="1"/>
          </p:cNvSpPr>
          <p:nvPr>
            <p:ph type="ctrTitle"/>
          </p:nvPr>
        </p:nvSpPr>
        <p:spPr bwMode="white">
          <a:xfrm>
            <a:off x="381000" y="3590925"/>
            <a:ext cx="7772400" cy="1143000"/>
          </a:xfrm>
        </p:spPr>
        <p:txBody>
          <a:bodyPr lIns="0" rIns="0"/>
          <a:lstStyle>
            <a:lvl1pPr>
              <a:defRPr sz="3800">
                <a:solidFill>
                  <a:schemeClr val="bg1"/>
                </a:solidFill>
              </a:defRPr>
            </a:lvl1pPr>
          </a:lstStyle>
          <a:p>
            <a:r>
              <a:rPr lang="en-US"/>
              <a:t>Click to edit Master title style</a:t>
            </a:r>
          </a:p>
        </p:txBody>
      </p:sp>
      <p:sp>
        <p:nvSpPr>
          <p:cNvPr id="62471" name="Rectangle 7"/>
          <p:cNvSpPr>
            <a:spLocks noGrp="1" noChangeArrowheads="1"/>
          </p:cNvSpPr>
          <p:nvPr>
            <p:ph type="subTitle" idx="1"/>
          </p:nvPr>
        </p:nvSpPr>
        <p:spPr bwMode="white">
          <a:xfrm>
            <a:off x="381000" y="5605463"/>
            <a:ext cx="7770813" cy="498475"/>
          </a:xfrm>
        </p:spPr>
        <p:txBody>
          <a:bodyPr lIns="0" rIns="0"/>
          <a:lstStyle>
            <a:lvl1pPr>
              <a:defRPr sz="1600">
                <a:solidFill>
                  <a:schemeClr val="bg1"/>
                </a:solidFill>
              </a:defRPr>
            </a:lvl1pPr>
          </a:lstStyle>
          <a:p>
            <a:r>
              <a:rPr lang="en-US"/>
              <a:t>Click to edit Master subtitle style</a:t>
            </a:r>
          </a:p>
        </p:txBody>
      </p:sp>
    </p:spTree>
    <p:extLst>
      <p:ext uri="{BB962C8B-B14F-4D97-AF65-F5344CB8AC3E}">
        <p14:creationId xmlns:p14="http://schemas.microsoft.com/office/powerpoint/2010/main" val="170187156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endParaRPr lang="en-US"/>
          </a:p>
        </p:txBody>
      </p:sp>
      <p:sp>
        <p:nvSpPr>
          <p:cNvPr id="5" name="Rectangle 9"/>
          <p:cNvSpPr>
            <a:spLocks noGrp="1" noChangeArrowheads="1"/>
          </p:cNvSpPr>
          <p:nvPr>
            <p:ph type="sldNum" sz="quarter" idx="11"/>
          </p:nvPr>
        </p:nvSpPr>
        <p:spPr>
          <a:ln/>
        </p:spPr>
        <p:txBody>
          <a:bodyPr/>
          <a:lstStyle>
            <a:lvl1pPr>
              <a:defRPr/>
            </a:lvl1pPr>
          </a:lstStyle>
          <a:p>
            <a:fld id="{CA5123A9-7233-4D8A-8191-F67E698F4EF5}" type="slidenum">
              <a:rPr lang="en-US" smtClean="0"/>
              <a:t>‹#›</a:t>
            </a:fld>
            <a:endParaRPr lang="en-US"/>
          </a:p>
        </p:txBody>
      </p:sp>
    </p:spTree>
    <p:extLst>
      <p:ext uri="{BB962C8B-B14F-4D97-AF65-F5344CB8AC3E}">
        <p14:creationId xmlns:p14="http://schemas.microsoft.com/office/powerpoint/2010/main" val="195129645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3.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3.gi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5.wmf"/><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6.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3.gi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5.wmf"/><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4280" y="6538548"/>
            <a:ext cx="8370965" cy="319452"/>
          </a:xfrm>
          <a:prstGeom prst="rect">
            <a:avLst/>
          </a:prstGeom>
          <a:solidFill>
            <a:srgbClr val="001648"/>
          </a:solidFill>
          <a:ln>
            <a:noFill/>
          </a:ln>
        </p:spPr>
        <p:style>
          <a:lnRef idx="2">
            <a:schemeClr val="accent1">
              <a:shade val="50000"/>
            </a:schemeClr>
          </a:lnRef>
          <a:fillRef idx="1">
            <a:schemeClr val="accent1"/>
          </a:fillRef>
          <a:effectRef idx="0">
            <a:schemeClr val="accent1"/>
          </a:effectRef>
          <a:fontRef idx="minor">
            <a:schemeClr val="lt1"/>
          </a:fontRef>
        </p:style>
        <p:txBody>
          <a:bodyPr lIns="64269" tIns="32135" rIns="64269" bIns="32135" rtlCol="0" anchor="ctr"/>
          <a:lstStyle/>
          <a:p>
            <a:pPr algn="ctr"/>
            <a:endParaRPr lang="en-US" dirty="0">
              <a:solidFill>
                <a:schemeClr val="bg1"/>
              </a:solidFill>
            </a:endParaRPr>
          </a:p>
        </p:txBody>
      </p:sp>
      <p:pic>
        <p:nvPicPr>
          <p:cNvPr id="8"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6089" r="2943" b="31756"/>
          <a:stretch/>
        </p:blipFill>
        <p:spPr bwMode="auto">
          <a:xfrm>
            <a:off x="8360977" y="6538547"/>
            <a:ext cx="786606" cy="338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905777"/>
            <a:ext cx="9151086" cy="517133"/>
          </a:xfrm>
          <a:prstGeom prst="rect">
            <a:avLst/>
          </a:prstGeom>
          <a:solidFill>
            <a:srgbClr val="477CBD"/>
          </a:solidFill>
          <a:ln>
            <a:noFill/>
          </a:ln>
        </p:spPr>
        <p:style>
          <a:lnRef idx="2">
            <a:schemeClr val="accent1">
              <a:shade val="50000"/>
            </a:schemeClr>
          </a:lnRef>
          <a:fillRef idx="1">
            <a:schemeClr val="accent1"/>
          </a:fillRef>
          <a:effectRef idx="0">
            <a:schemeClr val="accent1"/>
          </a:effectRef>
          <a:fontRef idx="minor">
            <a:schemeClr val="lt1"/>
          </a:fontRef>
        </p:style>
        <p:txBody>
          <a:bodyPr lIns="64269" tIns="32135" rIns="64269" bIns="32135" rtlCol="0" anchor="ctr"/>
          <a:lstStyle/>
          <a:p>
            <a:pPr algn="ctr"/>
            <a:endParaRPr lang="en-US" dirty="0">
              <a:solidFill>
                <a:prstClr val="white"/>
              </a:solidFill>
            </a:endParaRPr>
          </a:p>
        </p:txBody>
      </p:sp>
      <p:sp>
        <p:nvSpPr>
          <p:cNvPr id="10" name="Rectangle 9"/>
          <p:cNvSpPr/>
          <p:nvPr/>
        </p:nvSpPr>
        <p:spPr>
          <a:xfrm>
            <a:off x="0" y="2"/>
            <a:ext cx="9151086" cy="1216325"/>
          </a:xfrm>
          <a:prstGeom prst="rect">
            <a:avLst/>
          </a:prstGeom>
          <a:solidFill>
            <a:srgbClr val="001648"/>
          </a:solidFill>
          <a:ln>
            <a:noFill/>
          </a:ln>
        </p:spPr>
        <p:style>
          <a:lnRef idx="2">
            <a:schemeClr val="accent1">
              <a:shade val="50000"/>
            </a:schemeClr>
          </a:lnRef>
          <a:fillRef idx="1">
            <a:schemeClr val="accent1"/>
          </a:fillRef>
          <a:effectRef idx="0">
            <a:schemeClr val="accent1"/>
          </a:effectRef>
          <a:fontRef idx="minor">
            <a:schemeClr val="lt1"/>
          </a:fontRef>
        </p:style>
        <p:txBody>
          <a:bodyPr lIns="64269" tIns="32135" rIns="64269" bIns="32135" rtlCol="0" anchor="ctr"/>
          <a:lstStyle/>
          <a:p>
            <a:pPr algn="ctr"/>
            <a:endParaRPr lang="en-US" dirty="0">
              <a:solidFill>
                <a:prstClr val="white"/>
              </a:solidFill>
            </a:endParaRPr>
          </a:p>
        </p:txBody>
      </p:sp>
      <p:sp>
        <p:nvSpPr>
          <p:cNvPr id="6" name="Slide Number Placeholder 5"/>
          <p:cNvSpPr>
            <a:spLocks noGrp="1"/>
          </p:cNvSpPr>
          <p:nvPr>
            <p:ph type="sldNum" sz="quarter" idx="4"/>
          </p:nvPr>
        </p:nvSpPr>
        <p:spPr>
          <a:xfrm>
            <a:off x="7858587" y="6507684"/>
            <a:ext cx="420292" cy="365125"/>
          </a:xfrm>
          <a:prstGeom prst="rect">
            <a:avLst/>
          </a:prstGeom>
        </p:spPr>
        <p:txBody>
          <a:bodyPr vert="horz" lIns="91440" tIns="45720" rIns="91440" bIns="45720" rtlCol="0" anchor="ctr"/>
          <a:lstStyle>
            <a:lvl1pPr algn="r">
              <a:defRPr sz="1200">
                <a:solidFill>
                  <a:schemeClr val="bg1">
                    <a:lumMod val="75000"/>
                  </a:schemeClr>
                </a:solidFill>
                <a:latin typeface="Trebuchet MS" panose="020B0603020202020204" pitchFamily="34" charset="0"/>
                <a:ea typeface="Tahoma" panose="020B0604030504040204" pitchFamily="34" charset="0"/>
                <a:cs typeface="Tahoma" panose="020B0604030504040204" pitchFamily="34" charset="0"/>
              </a:defRPr>
            </a:lvl1pPr>
          </a:lstStyle>
          <a:p>
            <a:fld id="{45292C34-3E5E-4BA5-AF54-F1601B144FB0}" type="slidenum">
              <a:rPr lang="en-US" smtClean="0"/>
              <a:pPr/>
              <a:t>‹#›</a:t>
            </a:fld>
            <a:endParaRPr lang="en-US" dirty="0"/>
          </a:p>
        </p:txBody>
      </p:sp>
      <p:sp>
        <p:nvSpPr>
          <p:cNvPr id="11" name="TextBox 10"/>
          <p:cNvSpPr txBox="1"/>
          <p:nvPr/>
        </p:nvSpPr>
        <p:spPr>
          <a:xfrm>
            <a:off x="6680374" y="6572930"/>
            <a:ext cx="1359667" cy="261610"/>
          </a:xfrm>
          <a:prstGeom prst="rect">
            <a:avLst/>
          </a:prstGeom>
          <a:noFill/>
        </p:spPr>
        <p:txBody>
          <a:bodyPr wrap="none" rtlCol="0">
            <a:spAutoFit/>
          </a:bodyPr>
          <a:lstStyle/>
          <a:p>
            <a:pPr algn="r"/>
            <a:r>
              <a:rPr lang="en-US" sz="1050" dirty="0">
                <a:solidFill>
                  <a:schemeClr val="bg1">
                    <a:lumMod val="75000"/>
                  </a:schemeClr>
                </a:solidFill>
                <a:latin typeface="Trebuchet MS" panose="020B0603020202020204" pitchFamily="34" charset="0"/>
                <a:ea typeface="Tahoma" panose="020B0604030504040204" pitchFamily="34" charset="0"/>
                <a:cs typeface="Tahoma" panose="020B0604030504040204" pitchFamily="34" charset="0"/>
              </a:rPr>
              <a:t>STRONGER UNITED</a:t>
            </a:r>
          </a:p>
        </p:txBody>
      </p:sp>
    </p:spTree>
    <p:extLst>
      <p:ext uri="{BB962C8B-B14F-4D97-AF65-F5344CB8AC3E}">
        <p14:creationId xmlns:p14="http://schemas.microsoft.com/office/powerpoint/2010/main" val="285198632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9" r:id="rId4"/>
    <p:sldLayoutId id="2147483670" r:id="rId5"/>
    <p:sldLayoutId id="2147483684" r:id="rId6"/>
    <p:sldLayoutId id="2147483741" r:id="rId7"/>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6600"/>
        </a:buClr>
        <a:buFont typeface="Wingdings" panose="05000000000000000000" pitchFamily="2" charset="2"/>
        <a:buChar char="n"/>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281738"/>
            <a:ext cx="9144000" cy="576262"/>
            <a:chOff x="0" y="0"/>
            <a:chExt cx="5760" cy="2874"/>
          </a:xfrm>
        </p:grpSpPr>
        <p:sp>
          <p:nvSpPr>
            <p:cNvPr id="61443" name="Rectangle 3"/>
            <p:cNvSpPr>
              <a:spLocks noChangeArrowheads="1"/>
            </p:cNvSpPr>
            <p:nvPr userDrawn="1"/>
          </p:nvSpPr>
          <p:spPr bwMode="ltGray">
            <a:xfrm>
              <a:off x="0" y="475"/>
              <a:ext cx="5760" cy="1924"/>
            </a:xfrm>
            <a:prstGeom prst="rect">
              <a:avLst/>
            </a:prstGeom>
            <a:solidFill>
              <a:schemeClr val="accent1"/>
            </a:solidFill>
            <a:ln w="9525">
              <a:noFill/>
              <a:miter lim="800000"/>
              <a:headEnd/>
              <a:tailEnd/>
            </a:ln>
            <a:effectLst/>
          </p:spPr>
          <p:txBody>
            <a:bodyPr wrap="none" anchor="ctr"/>
            <a:lstStyle/>
            <a:p>
              <a:pPr>
                <a:defRPr/>
              </a:pPr>
              <a:endParaRPr lang="en-US" dirty="0"/>
            </a:p>
          </p:txBody>
        </p:sp>
        <p:sp>
          <p:nvSpPr>
            <p:cNvPr id="61444" name="Rectangle 4"/>
            <p:cNvSpPr>
              <a:spLocks noChangeArrowheads="1"/>
            </p:cNvSpPr>
            <p:nvPr userDrawn="1"/>
          </p:nvSpPr>
          <p:spPr bwMode="ltGray">
            <a:xfrm>
              <a:off x="0" y="2399"/>
              <a:ext cx="5760" cy="475"/>
            </a:xfrm>
            <a:prstGeom prst="rect">
              <a:avLst/>
            </a:prstGeom>
            <a:solidFill>
              <a:schemeClr val="hlink"/>
            </a:solidFill>
            <a:ln w="9525">
              <a:noFill/>
              <a:miter lim="800000"/>
              <a:headEnd/>
              <a:tailEnd/>
            </a:ln>
            <a:effectLst/>
          </p:spPr>
          <p:txBody>
            <a:bodyPr wrap="none" anchor="ctr"/>
            <a:lstStyle/>
            <a:p>
              <a:pPr>
                <a:defRPr/>
              </a:pPr>
              <a:endParaRPr lang="en-US" dirty="0"/>
            </a:p>
          </p:txBody>
        </p:sp>
        <p:sp>
          <p:nvSpPr>
            <p:cNvPr id="61445" name="Rectangle 5"/>
            <p:cNvSpPr>
              <a:spLocks noChangeArrowheads="1"/>
            </p:cNvSpPr>
            <p:nvPr userDrawn="1"/>
          </p:nvSpPr>
          <p:spPr bwMode="ltGray">
            <a:xfrm>
              <a:off x="0" y="0"/>
              <a:ext cx="5760" cy="475"/>
            </a:xfrm>
            <a:prstGeom prst="rect">
              <a:avLst/>
            </a:prstGeom>
            <a:solidFill>
              <a:schemeClr val="accent2"/>
            </a:solidFill>
            <a:ln w="9525">
              <a:noFill/>
              <a:miter lim="800000"/>
              <a:headEnd/>
              <a:tailEnd/>
            </a:ln>
            <a:effectLst/>
          </p:spPr>
          <p:txBody>
            <a:bodyPr wrap="none" anchor="ctr"/>
            <a:lstStyle/>
            <a:p>
              <a:pPr>
                <a:defRPr/>
              </a:pPr>
              <a:endParaRPr lang="en-US" dirty="0"/>
            </a:p>
          </p:txBody>
        </p:sp>
      </p:grpSp>
      <p:sp>
        <p:nvSpPr>
          <p:cNvPr id="1027" name="Rectangle 6"/>
          <p:cNvSpPr>
            <a:spLocks noGrp="1" noChangeArrowheads="1"/>
          </p:cNvSpPr>
          <p:nvPr>
            <p:ph type="title"/>
          </p:nvPr>
        </p:nvSpPr>
        <p:spPr bwMode="auto">
          <a:xfrm>
            <a:off x="292100" y="212725"/>
            <a:ext cx="7240588" cy="509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1252538" y="1512888"/>
            <a:ext cx="72056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8" name="Rectangle 8"/>
          <p:cNvSpPr>
            <a:spLocks noGrp="1" noChangeArrowheads="1"/>
          </p:cNvSpPr>
          <p:nvPr>
            <p:ph type="ftr" sz="quarter" idx="3"/>
          </p:nvPr>
        </p:nvSpPr>
        <p:spPr bwMode="white">
          <a:xfrm>
            <a:off x="387350" y="6373813"/>
            <a:ext cx="1903413" cy="3937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defRPr sz="1000">
                <a:solidFill>
                  <a:schemeClr val="bg1"/>
                </a:solidFill>
              </a:defRPr>
            </a:lvl1pPr>
          </a:lstStyle>
          <a:p>
            <a:endParaRPr lang="en-US"/>
          </a:p>
        </p:txBody>
      </p:sp>
      <p:sp>
        <p:nvSpPr>
          <p:cNvPr id="61449" name="Rectangle 9"/>
          <p:cNvSpPr>
            <a:spLocks noGrp="1" noChangeArrowheads="1"/>
          </p:cNvSpPr>
          <p:nvPr>
            <p:ph type="sldNum" sz="quarter" idx="4"/>
          </p:nvPr>
        </p:nvSpPr>
        <p:spPr bwMode="white">
          <a:xfrm>
            <a:off x="8458200" y="6443663"/>
            <a:ext cx="446088" cy="261937"/>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r">
              <a:defRPr sz="1000">
                <a:solidFill>
                  <a:schemeClr val="bg1"/>
                </a:solidFill>
              </a:defRPr>
            </a:lvl1pPr>
          </a:lstStyle>
          <a:p>
            <a:fld id="{CA5123A9-7233-4D8A-8191-F67E698F4EF5}" type="slidenum">
              <a:rPr lang="en-US" smtClean="0"/>
              <a:t>‹#›</a:t>
            </a:fld>
            <a:endParaRPr lang="en-US"/>
          </a:p>
        </p:txBody>
      </p:sp>
      <p:pic>
        <p:nvPicPr>
          <p:cNvPr id="1031" name="Picture 18"/>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8039281" y="111745"/>
            <a:ext cx="808159" cy="707139"/>
          </a:xfrm>
          <a:prstGeom prst="rect">
            <a:avLst/>
          </a:prstGeom>
          <a:noFill/>
          <a:ln w="9525">
            <a:noFill/>
            <a:miter lim="800000"/>
            <a:headEnd/>
            <a:tailEnd/>
          </a:ln>
        </p:spPr>
      </p:pic>
      <p:cxnSp>
        <p:nvCxnSpPr>
          <p:cNvPr id="11" name="Straight Connector 10"/>
          <p:cNvCxnSpPr/>
          <p:nvPr/>
        </p:nvCxnSpPr>
        <p:spPr bwMode="auto">
          <a:xfrm>
            <a:off x="0" y="814388"/>
            <a:ext cx="7791450" cy="1587"/>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0839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ransition>
    <p:wipe dir="r"/>
  </p:transition>
  <p:txStyles>
    <p:titleStyle>
      <a:lvl1pPr algn="l" rtl="0" eaLnBrk="1" fontAlgn="base" hangingPunct="1">
        <a:spcBef>
          <a:spcPct val="0"/>
        </a:spcBef>
        <a:spcAft>
          <a:spcPct val="0"/>
        </a:spcAft>
        <a:defRPr sz="2800">
          <a:solidFill>
            <a:schemeClr val="accent1"/>
          </a:solidFill>
          <a:latin typeface="+mj-lt"/>
          <a:ea typeface="+mj-ea"/>
          <a:cs typeface="+mj-cs"/>
        </a:defRPr>
      </a:lvl1pPr>
      <a:lvl2pPr algn="l" rtl="0" eaLnBrk="1" fontAlgn="base" hangingPunct="1">
        <a:spcBef>
          <a:spcPct val="0"/>
        </a:spcBef>
        <a:spcAft>
          <a:spcPct val="0"/>
        </a:spcAft>
        <a:defRPr sz="2800">
          <a:solidFill>
            <a:schemeClr val="accent1"/>
          </a:solidFill>
          <a:latin typeface="Arial" charset="0"/>
        </a:defRPr>
      </a:lvl2pPr>
      <a:lvl3pPr algn="l" rtl="0" eaLnBrk="1" fontAlgn="base" hangingPunct="1">
        <a:spcBef>
          <a:spcPct val="0"/>
        </a:spcBef>
        <a:spcAft>
          <a:spcPct val="0"/>
        </a:spcAft>
        <a:defRPr sz="2800">
          <a:solidFill>
            <a:schemeClr val="accent1"/>
          </a:solidFill>
          <a:latin typeface="Arial" charset="0"/>
        </a:defRPr>
      </a:lvl3pPr>
      <a:lvl4pPr algn="l" rtl="0" eaLnBrk="1" fontAlgn="base" hangingPunct="1">
        <a:spcBef>
          <a:spcPct val="0"/>
        </a:spcBef>
        <a:spcAft>
          <a:spcPct val="0"/>
        </a:spcAft>
        <a:defRPr sz="2800">
          <a:solidFill>
            <a:schemeClr val="accent1"/>
          </a:solidFill>
          <a:latin typeface="Arial" charset="0"/>
        </a:defRPr>
      </a:lvl4pPr>
      <a:lvl5pPr algn="l" rtl="0" eaLnBrk="1" fontAlgn="base" hangingPunct="1">
        <a:spcBef>
          <a:spcPct val="0"/>
        </a:spcBef>
        <a:spcAft>
          <a:spcPct val="0"/>
        </a:spcAft>
        <a:defRPr sz="2800">
          <a:solidFill>
            <a:schemeClr val="accent1"/>
          </a:solidFill>
          <a:latin typeface="Arial" charset="0"/>
        </a:defRPr>
      </a:lvl5pPr>
      <a:lvl6pPr marL="457200" algn="l" rtl="0" eaLnBrk="1" fontAlgn="base" hangingPunct="1">
        <a:spcBef>
          <a:spcPct val="0"/>
        </a:spcBef>
        <a:spcAft>
          <a:spcPct val="0"/>
        </a:spcAft>
        <a:defRPr sz="2800">
          <a:solidFill>
            <a:schemeClr val="accent1"/>
          </a:solidFill>
          <a:latin typeface="Arial" charset="0"/>
        </a:defRPr>
      </a:lvl6pPr>
      <a:lvl7pPr marL="914400" algn="l" rtl="0" eaLnBrk="1" fontAlgn="base" hangingPunct="1">
        <a:spcBef>
          <a:spcPct val="0"/>
        </a:spcBef>
        <a:spcAft>
          <a:spcPct val="0"/>
        </a:spcAft>
        <a:defRPr sz="2800">
          <a:solidFill>
            <a:schemeClr val="accent1"/>
          </a:solidFill>
          <a:latin typeface="Arial" charset="0"/>
        </a:defRPr>
      </a:lvl7pPr>
      <a:lvl8pPr marL="1371600" algn="l" rtl="0" eaLnBrk="1" fontAlgn="base" hangingPunct="1">
        <a:spcBef>
          <a:spcPct val="0"/>
        </a:spcBef>
        <a:spcAft>
          <a:spcPct val="0"/>
        </a:spcAft>
        <a:defRPr sz="2800">
          <a:solidFill>
            <a:schemeClr val="accent1"/>
          </a:solidFill>
          <a:latin typeface="Arial" charset="0"/>
        </a:defRPr>
      </a:lvl8pPr>
      <a:lvl9pPr marL="1828800" algn="l" rtl="0" eaLnBrk="1" fontAlgn="base" hangingPunct="1">
        <a:spcBef>
          <a:spcPct val="0"/>
        </a:spcBef>
        <a:spcAft>
          <a:spcPct val="0"/>
        </a:spcAft>
        <a:defRPr sz="2800">
          <a:solidFill>
            <a:schemeClr val="accent1"/>
          </a:solidFill>
          <a:latin typeface="Arial" charset="0"/>
        </a:defRPr>
      </a:lvl9pPr>
    </p:titleStyle>
    <p:bodyStyle>
      <a:lvl1pPr marL="342900" indent="-342900" algn="l" rtl="0" eaLnBrk="1" fontAlgn="base" hangingPunct="1">
        <a:spcBef>
          <a:spcPct val="50000"/>
        </a:spcBef>
        <a:spcAft>
          <a:spcPct val="0"/>
        </a:spcAft>
        <a:defRPr sz="2000">
          <a:solidFill>
            <a:schemeClr val="accent1"/>
          </a:solidFill>
          <a:latin typeface="+mn-lt"/>
          <a:ea typeface="+mn-ea"/>
          <a:cs typeface="+mn-cs"/>
        </a:defRPr>
      </a:lvl1pPr>
      <a:lvl2pPr marL="341313" indent="-227013" algn="l" rtl="0" eaLnBrk="1" fontAlgn="base" hangingPunct="1">
        <a:spcBef>
          <a:spcPct val="50000"/>
        </a:spcBef>
        <a:spcAft>
          <a:spcPct val="0"/>
        </a:spcAft>
        <a:buClr>
          <a:schemeClr val="hlink"/>
        </a:buClr>
        <a:buChar char="•"/>
        <a:defRPr sz="2000">
          <a:solidFill>
            <a:schemeClr val="accent1"/>
          </a:solidFill>
          <a:latin typeface="+mn-lt"/>
        </a:defRPr>
      </a:lvl2pPr>
      <a:lvl3pPr marL="628650" indent="-173038" algn="l" rtl="0" eaLnBrk="1" fontAlgn="base" hangingPunct="1">
        <a:spcBef>
          <a:spcPct val="50000"/>
        </a:spcBef>
        <a:spcAft>
          <a:spcPct val="0"/>
        </a:spcAft>
        <a:buClr>
          <a:schemeClr val="hlink"/>
        </a:buClr>
        <a:buChar char="–"/>
        <a:defRPr sz="2000">
          <a:solidFill>
            <a:schemeClr val="accent1"/>
          </a:solidFill>
          <a:latin typeface="+mn-lt"/>
        </a:defRPr>
      </a:lvl3pPr>
      <a:lvl4pPr marL="969963" indent="-227013" algn="l" rtl="0" eaLnBrk="1" fontAlgn="base" hangingPunct="1">
        <a:spcBef>
          <a:spcPct val="50000"/>
        </a:spcBef>
        <a:spcAft>
          <a:spcPct val="0"/>
        </a:spcAft>
        <a:buClr>
          <a:schemeClr val="hlink"/>
        </a:buClr>
        <a:buChar char="–"/>
        <a:defRPr sz="2000">
          <a:solidFill>
            <a:schemeClr val="accent1"/>
          </a:solidFill>
          <a:latin typeface="+mn-lt"/>
        </a:defRPr>
      </a:lvl4pPr>
      <a:lvl5pPr marL="1311275" indent="-166688" algn="l" rtl="0" eaLnBrk="1" fontAlgn="base" hangingPunct="1">
        <a:spcBef>
          <a:spcPct val="50000"/>
        </a:spcBef>
        <a:spcAft>
          <a:spcPct val="0"/>
        </a:spcAft>
        <a:buClr>
          <a:schemeClr val="hlink"/>
        </a:buClr>
        <a:buChar char="–"/>
        <a:defRPr sz="2000">
          <a:solidFill>
            <a:schemeClr val="accent1"/>
          </a:solidFill>
          <a:latin typeface="+mn-lt"/>
        </a:defRPr>
      </a:lvl5pPr>
      <a:lvl6pPr marL="1768475" indent="-166688" algn="l" rtl="0" eaLnBrk="1" fontAlgn="base" hangingPunct="1">
        <a:spcBef>
          <a:spcPct val="50000"/>
        </a:spcBef>
        <a:spcAft>
          <a:spcPct val="0"/>
        </a:spcAft>
        <a:buClr>
          <a:schemeClr val="hlink"/>
        </a:buClr>
        <a:buChar char="–"/>
        <a:defRPr sz="2000">
          <a:solidFill>
            <a:schemeClr val="accent1"/>
          </a:solidFill>
          <a:latin typeface="+mn-lt"/>
        </a:defRPr>
      </a:lvl6pPr>
      <a:lvl7pPr marL="2225675" indent="-166688" algn="l" rtl="0" eaLnBrk="1" fontAlgn="base" hangingPunct="1">
        <a:spcBef>
          <a:spcPct val="50000"/>
        </a:spcBef>
        <a:spcAft>
          <a:spcPct val="0"/>
        </a:spcAft>
        <a:buClr>
          <a:schemeClr val="hlink"/>
        </a:buClr>
        <a:buChar char="–"/>
        <a:defRPr sz="2000">
          <a:solidFill>
            <a:schemeClr val="accent1"/>
          </a:solidFill>
          <a:latin typeface="+mn-lt"/>
        </a:defRPr>
      </a:lvl7pPr>
      <a:lvl8pPr marL="2682875" indent="-166688" algn="l" rtl="0" eaLnBrk="1" fontAlgn="base" hangingPunct="1">
        <a:spcBef>
          <a:spcPct val="50000"/>
        </a:spcBef>
        <a:spcAft>
          <a:spcPct val="0"/>
        </a:spcAft>
        <a:buClr>
          <a:schemeClr val="hlink"/>
        </a:buClr>
        <a:buChar char="–"/>
        <a:defRPr sz="2000">
          <a:solidFill>
            <a:schemeClr val="accent1"/>
          </a:solidFill>
          <a:latin typeface="+mn-lt"/>
        </a:defRPr>
      </a:lvl8pPr>
      <a:lvl9pPr marL="3140075" indent="-166688" algn="l" rtl="0" eaLnBrk="1" fontAlgn="base" hangingPunct="1">
        <a:spcBef>
          <a:spcPct val="50000"/>
        </a:spcBef>
        <a:spcAft>
          <a:spcPct val="0"/>
        </a:spcAft>
        <a:buClr>
          <a:schemeClr val="hlink"/>
        </a:buClr>
        <a:buChar char="–"/>
        <a:defRPr sz="20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281738"/>
            <a:ext cx="9144000" cy="576262"/>
            <a:chOff x="0" y="0"/>
            <a:chExt cx="5760" cy="2874"/>
          </a:xfrm>
        </p:grpSpPr>
        <p:sp>
          <p:nvSpPr>
            <p:cNvPr id="61443" name="Rectangle 3"/>
            <p:cNvSpPr>
              <a:spLocks noChangeArrowheads="1"/>
            </p:cNvSpPr>
            <p:nvPr userDrawn="1"/>
          </p:nvSpPr>
          <p:spPr bwMode="ltGray">
            <a:xfrm>
              <a:off x="0" y="475"/>
              <a:ext cx="5760" cy="1924"/>
            </a:xfrm>
            <a:prstGeom prst="rect">
              <a:avLst/>
            </a:prstGeom>
            <a:solidFill>
              <a:schemeClr val="accent1"/>
            </a:solidFill>
            <a:ln w="9525">
              <a:noFill/>
              <a:miter lim="800000"/>
              <a:headEnd/>
              <a:tailEnd/>
            </a:ln>
            <a:effectLst/>
          </p:spPr>
          <p:txBody>
            <a:bodyPr wrap="none" anchor="ctr"/>
            <a:lstStyle/>
            <a:p>
              <a:pPr>
                <a:defRPr/>
              </a:pPr>
              <a:endParaRPr lang="en-US" dirty="0">
                <a:solidFill>
                  <a:srgbClr val="BABABA"/>
                </a:solidFill>
              </a:endParaRPr>
            </a:p>
          </p:txBody>
        </p:sp>
        <p:sp>
          <p:nvSpPr>
            <p:cNvPr id="61444" name="Rectangle 4"/>
            <p:cNvSpPr>
              <a:spLocks noChangeArrowheads="1"/>
            </p:cNvSpPr>
            <p:nvPr userDrawn="1"/>
          </p:nvSpPr>
          <p:spPr bwMode="ltGray">
            <a:xfrm>
              <a:off x="0" y="2399"/>
              <a:ext cx="5760" cy="475"/>
            </a:xfrm>
            <a:prstGeom prst="rect">
              <a:avLst/>
            </a:prstGeom>
            <a:solidFill>
              <a:schemeClr val="hlink"/>
            </a:solidFill>
            <a:ln w="9525">
              <a:noFill/>
              <a:miter lim="800000"/>
              <a:headEnd/>
              <a:tailEnd/>
            </a:ln>
            <a:effectLst/>
          </p:spPr>
          <p:txBody>
            <a:bodyPr wrap="none" anchor="ctr"/>
            <a:lstStyle/>
            <a:p>
              <a:pPr>
                <a:defRPr/>
              </a:pPr>
              <a:endParaRPr lang="en-US" dirty="0">
                <a:solidFill>
                  <a:srgbClr val="BABABA"/>
                </a:solidFill>
              </a:endParaRPr>
            </a:p>
          </p:txBody>
        </p:sp>
        <p:sp>
          <p:nvSpPr>
            <p:cNvPr id="61445" name="Rectangle 5"/>
            <p:cNvSpPr>
              <a:spLocks noChangeArrowheads="1"/>
            </p:cNvSpPr>
            <p:nvPr userDrawn="1"/>
          </p:nvSpPr>
          <p:spPr bwMode="ltGray">
            <a:xfrm>
              <a:off x="0" y="0"/>
              <a:ext cx="5760" cy="475"/>
            </a:xfrm>
            <a:prstGeom prst="rect">
              <a:avLst/>
            </a:prstGeom>
            <a:solidFill>
              <a:schemeClr val="accent2"/>
            </a:solidFill>
            <a:ln w="9525">
              <a:noFill/>
              <a:miter lim="800000"/>
              <a:headEnd/>
              <a:tailEnd/>
            </a:ln>
            <a:effectLst/>
          </p:spPr>
          <p:txBody>
            <a:bodyPr wrap="none" anchor="ctr"/>
            <a:lstStyle/>
            <a:p>
              <a:pPr>
                <a:defRPr/>
              </a:pPr>
              <a:endParaRPr lang="en-US" dirty="0">
                <a:solidFill>
                  <a:srgbClr val="BABABA"/>
                </a:solidFill>
              </a:endParaRPr>
            </a:p>
          </p:txBody>
        </p:sp>
      </p:grpSp>
      <p:sp>
        <p:nvSpPr>
          <p:cNvPr id="1027" name="Rectangle 6"/>
          <p:cNvSpPr>
            <a:spLocks noGrp="1" noChangeArrowheads="1"/>
          </p:cNvSpPr>
          <p:nvPr>
            <p:ph type="title"/>
          </p:nvPr>
        </p:nvSpPr>
        <p:spPr bwMode="auto">
          <a:xfrm>
            <a:off x="292100" y="212725"/>
            <a:ext cx="7240588" cy="509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1252538" y="1512888"/>
            <a:ext cx="72056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8" name="Rectangle 8"/>
          <p:cNvSpPr>
            <a:spLocks noGrp="1" noChangeArrowheads="1"/>
          </p:cNvSpPr>
          <p:nvPr>
            <p:ph type="ftr" sz="quarter" idx="3"/>
          </p:nvPr>
        </p:nvSpPr>
        <p:spPr bwMode="white">
          <a:xfrm>
            <a:off x="387350" y="6373813"/>
            <a:ext cx="1903413" cy="3937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defRPr sz="1000">
                <a:solidFill>
                  <a:schemeClr val="bg1"/>
                </a:solidFill>
              </a:defRPr>
            </a:lvl1pPr>
          </a:lstStyle>
          <a:p>
            <a:endParaRPr lang="en-US">
              <a:solidFill>
                <a:srgbClr val="FFFFFF"/>
              </a:solidFill>
            </a:endParaRPr>
          </a:p>
        </p:txBody>
      </p:sp>
      <p:sp>
        <p:nvSpPr>
          <p:cNvPr id="61449" name="Rectangle 9"/>
          <p:cNvSpPr>
            <a:spLocks noGrp="1" noChangeArrowheads="1"/>
          </p:cNvSpPr>
          <p:nvPr>
            <p:ph type="sldNum" sz="quarter" idx="4"/>
          </p:nvPr>
        </p:nvSpPr>
        <p:spPr bwMode="white">
          <a:xfrm>
            <a:off x="8458200" y="6443663"/>
            <a:ext cx="446088" cy="261937"/>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r">
              <a:defRPr sz="1000">
                <a:solidFill>
                  <a:schemeClr val="bg1"/>
                </a:solidFill>
              </a:defRPr>
            </a:lvl1pPr>
          </a:lstStyle>
          <a:p>
            <a:fld id="{CA5123A9-7233-4D8A-8191-F67E698F4EF5}" type="slidenum">
              <a:rPr lang="en-US" smtClean="0">
                <a:solidFill>
                  <a:srgbClr val="FFFFFF"/>
                </a:solidFill>
              </a:rPr>
              <a:pPr/>
              <a:t>‹#›</a:t>
            </a:fld>
            <a:endParaRPr lang="en-US">
              <a:solidFill>
                <a:srgbClr val="FFFFFF"/>
              </a:solidFill>
            </a:endParaRPr>
          </a:p>
        </p:txBody>
      </p:sp>
      <p:pic>
        <p:nvPicPr>
          <p:cNvPr id="1031" name="Picture 18"/>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8039281" y="111745"/>
            <a:ext cx="808159" cy="707139"/>
          </a:xfrm>
          <a:prstGeom prst="rect">
            <a:avLst/>
          </a:prstGeom>
          <a:noFill/>
          <a:ln w="9525">
            <a:noFill/>
            <a:miter lim="800000"/>
            <a:headEnd/>
            <a:tailEnd/>
          </a:ln>
        </p:spPr>
      </p:pic>
      <p:cxnSp>
        <p:nvCxnSpPr>
          <p:cNvPr id="11" name="Straight Connector 10"/>
          <p:cNvCxnSpPr/>
          <p:nvPr/>
        </p:nvCxnSpPr>
        <p:spPr bwMode="auto">
          <a:xfrm>
            <a:off x="0" y="814388"/>
            <a:ext cx="7791450" cy="1587"/>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581747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ransition>
    <p:wipe dir="r"/>
  </p:transition>
  <p:txStyles>
    <p:titleStyle>
      <a:lvl1pPr algn="l" rtl="0" eaLnBrk="1" fontAlgn="base" hangingPunct="1">
        <a:spcBef>
          <a:spcPct val="0"/>
        </a:spcBef>
        <a:spcAft>
          <a:spcPct val="0"/>
        </a:spcAft>
        <a:defRPr sz="2800">
          <a:solidFill>
            <a:schemeClr val="accent1"/>
          </a:solidFill>
          <a:latin typeface="+mj-lt"/>
          <a:ea typeface="+mj-ea"/>
          <a:cs typeface="+mj-cs"/>
        </a:defRPr>
      </a:lvl1pPr>
      <a:lvl2pPr algn="l" rtl="0" eaLnBrk="1" fontAlgn="base" hangingPunct="1">
        <a:spcBef>
          <a:spcPct val="0"/>
        </a:spcBef>
        <a:spcAft>
          <a:spcPct val="0"/>
        </a:spcAft>
        <a:defRPr sz="2800">
          <a:solidFill>
            <a:schemeClr val="accent1"/>
          </a:solidFill>
          <a:latin typeface="Arial" charset="0"/>
        </a:defRPr>
      </a:lvl2pPr>
      <a:lvl3pPr algn="l" rtl="0" eaLnBrk="1" fontAlgn="base" hangingPunct="1">
        <a:spcBef>
          <a:spcPct val="0"/>
        </a:spcBef>
        <a:spcAft>
          <a:spcPct val="0"/>
        </a:spcAft>
        <a:defRPr sz="2800">
          <a:solidFill>
            <a:schemeClr val="accent1"/>
          </a:solidFill>
          <a:latin typeface="Arial" charset="0"/>
        </a:defRPr>
      </a:lvl3pPr>
      <a:lvl4pPr algn="l" rtl="0" eaLnBrk="1" fontAlgn="base" hangingPunct="1">
        <a:spcBef>
          <a:spcPct val="0"/>
        </a:spcBef>
        <a:spcAft>
          <a:spcPct val="0"/>
        </a:spcAft>
        <a:defRPr sz="2800">
          <a:solidFill>
            <a:schemeClr val="accent1"/>
          </a:solidFill>
          <a:latin typeface="Arial" charset="0"/>
        </a:defRPr>
      </a:lvl4pPr>
      <a:lvl5pPr algn="l" rtl="0" eaLnBrk="1" fontAlgn="base" hangingPunct="1">
        <a:spcBef>
          <a:spcPct val="0"/>
        </a:spcBef>
        <a:spcAft>
          <a:spcPct val="0"/>
        </a:spcAft>
        <a:defRPr sz="2800">
          <a:solidFill>
            <a:schemeClr val="accent1"/>
          </a:solidFill>
          <a:latin typeface="Arial" charset="0"/>
        </a:defRPr>
      </a:lvl5pPr>
      <a:lvl6pPr marL="457200" algn="l" rtl="0" eaLnBrk="1" fontAlgn="base" hangingPunct="1">
        <a:spcBef>
          <a:spcPct val="0"/>
        </a:spcBef>
        <a:spcAft>
          <a:spcPct val="0"/>
        </a:spcAft>
        <a:defRPr sz="2800">
          <a:solidFill>
            <a:schemeClr val="accent1"/>
          </a:solidFill>
          <a:latin typeface="Arial" charset="0"/>
        </a:defRPr>
      </a:lvl6pPr>
      <a:lvl7pPr marL="914400" algn="l" rtl="0" eaLnBrk="1" fontAlgn="base" hangingPunct="1">
        <a:spcBef>
          <a:spcPct val="0"/>
        </a:spcBef>
        <a:spcAft>
          <a:spcPct val="0"/>
        </a:spcAft>
        <a:defRPr sz="2800">
          <a:solidFill>
            <a:schemeClr val="accent1"/>
          </a:solidFill>
          <a:latin typeface="Arial" charset="0"/>
        </a:defRPr>
      </a:lvl7pPr>
      <a:lvl8pPr marL="1371600" algn="l" rtl="0" eaLnBrk="1" fontAlgn="base" hangingPunct="1">
        <a:spcBef>
          <a:spcPct val="0"/>
        </a:spcBef>
        <a:spcAft>
          <a:spcPct val="0"/>
        </a:spcAft>
        <a:defRPr sz="2800">
          <a:solidFill>
            <a:schemeClr val="accent1"/>
          </a:solidFill>
          <a:latin typeface="Arial" charset="0"/>
        </a:defRPr>
      </a:lvl8pPr>
      <a:lvl9pPr marL="1828800" algn="l" rtl="0" eaLnBrk="1" fontAlgn="base" hangingPunct="1">
        <a:spcBef>
          <a:spcPct val="0"/>
        </a:spcBef>
        <a:spcAft>
          <a:spcPct val="0"/>
        </a:spcAft>
        <a:defRPr sz="2800">
          <a:solidFill>
            <a:schemeClr val="accent1"/>
          </a:solidFill>
          <a:latin typeface="Arial" charset="0"/>
        </a:defRPr>
      </a:lvl9pPr>
    </p:titleStyle>
    <p:bodyStyle>
      <a:lvl1pPr marL="342900" indent="-342900" algn="l" rtl="0" eaLnBrk="1" fontAlgn="base" hangingPunct="1">
        <a:spcBef>
          <a:spcPct val="50000"/>
        </a:spcBef>
        <a:spcAft>
          <a:spcPct val="0"/>
        </a:spcAft>
        <a:defRPr sz="2000">
          <a:solidFill>
            <a:schemeClr val="accent1"/>
          </a:solidFill>
          <a:latin typeface="+mn-lt"/>
          <a:ea typeface="+mn-ea"/>
          <a:cs typeface="+mn-cs"/>
        </a:defRPr>
      </a:lvl1pPr>
      <a:lvl2pPr marL="341313" indent="-227013" algn="l" rtl="0" eaLnBrk="1" fontAlgn="base" hangingPunct="1">
        <a:spcBef>
          <a:spcPct val="50000"/>
        </a:spcBef>
        <a:spcAft>
          <a:spcPct val="0"/>
        </a:spcAft>
        <a:buClr>
          <a:schemeClr val="hlink"/>
        </a:buClr>
        <a:buChar char="•"/>
        <a:defRPr sz="2000">
          <a:solidFill>
            <a:schemeClr val="accent1"/>
          </a:solidFill>
          <a:latin typeface="+mn-lt"/>
        </a:defRPr>
      </a:lvl2pPr>
      <a:lvl3pPr marL="628650" indent="-173038" algn="l" rtl="0" eaLnBrk="1" fontAlgn="base" hangingPunct="1">
        <a:spcBef>
          <a:spcPct val="50000"/>
        </a:spcBef>
        <a:spcAft>
          <a:spcPct val="0"/>
        </a:spcAft>
        <a:buClr>
          <a:schemeClr val="hlink"/>
        </a:buClr>
        <a:buChar char="–"/>
        <a:defRPr sz="2000">
          <a:solidFill>
            <a:schemeClr val="accent1"/>
          </a:solidFill>
          <a:latin typeface="+mn-lt"/>
        </a:defRPr>
      </a:lvl3pPr>
      <a:lvl4pPr marL="969963" indent="-227013" algn="l" rtl="0" eaLnBrk="1" fontAlgn="base" hangingPunct="1">
        <a:spcBef>
          <a:spcPct val="50000"/>
        </a:spcBef>
        <a:spcAft>
          <a:spcPct val="0"/>
        </a:spcAft>
        <a:buClr>
          <a:schemeClr val="hlink"/>
        </a:buClr>
        <a:buChar char="–"/>
        <a:defRPr sz="2000">
          <a:solidFill>
            <a:schemeClr val="accent1"/>
          </a:solidFill>
          <a:latin typeface="+mn-lt"/>
        </a:defRPr>
      </a:lvl4pPr>
      <a:lvl5pPr marL="1311275" indent="-166688" algn="l" rtl="0" eaLnBrk="1" fontAlgn="base" hangingPunct="1">
        <a:spcBef>
          <a:spcPct val="50000"/>
        </a:spcBef>
        <a:spcAft>
          <a:spcPct val="0"/>
        </a:spcAft>
        <a:buClr>
          <a:schemeClr val="hlink"/>
        </a:buClr>
        <a:buChar char="–"/>
        <a:defRPr sz="2000">
          <a:solidFill>
            <a:schemeClr val="accent1"/>
          </a:solidFill>
          <a:latin typeface="+mn-lt"/>
        </a:defRPr>
      </a:lvl5pPr>
      <a:lvl6pPr marL="1768475" indent="-166688" algn="l" rtl="0" eaLnBrk="1" fontAlgn="base" hangingPunct="1">
        <a:spcBef>
          <a:spcPct val="50000"/>
        </a:spcBef>
        <a:spcAft>
          <a:spcPct val="0"/>
        </a:spcAft>
        <a:buClr>
          <a:schemeClr val="hlink"/>
        </a:buClr>
        <a:buChar char="–"/>
        <a:defRPr sz="2000">
          <a:solidFill>
            <a:schemeClr val="accent1"/>
          </a:solidFill>
          <a:latin typeface="+mn-lt"/>
        </a:defRPr>
      </a:lvl6pPr>
      <a:lvl7pPr marL="2225675" indent="-166688" algn="l" rtl="0" eaLnBrk="1" fontAlgn="base" hangingPunct="1">
        <a:spcBef>
          <a:spcPct val="50000"/>
        </a:spcBef>
        <a:spcAft>
          <a:spcPct val="0"/>
        </a:spcAft>
        <a:buClr>
          <a:schemeClr val="hlink"/>
        </a:buClr>
        <a:buChar char="–"/>
        <a:defRPr sz="2000">
          <a:solidFill>
            <a:schemeClr val="accent1"/>
          </a:solidFill>
          <a:latin typeface="+mn-lt"/>
        </a:defRPr>
      </a:lvl7pPr>
      <a:lvl8pPr marL="2682875" indent="-166688" algn="l" rtl="0" eaLnBrk="1" fontAlgn="base" hangingPunct="1">
        <a:spcBef>
          <a:spcPct val="50000"/>
        </a:spcBef>
        <a:spcAft>
          <a:spcPct val="0"/>
        </a:spcAft>
        <a:buClr>
          <a:schemeClr val="hlink"/>
        </a:buClr>
        <a:buChar char="–"/>
        <a:defRPr sz="2000">
          <a:solidFill>
            <a:schemeClr val="accent1"/>
          </a:solidFill>
          <a:latin typeface="+mn-lt"/>
        </a:defRPr>
      </a:lvl8pPr>
      <a:lvl9pPr marL="3140075" indent="-166688" algn="l" rtl="0" eaLnBrk="1" fontAlgn="base" hangingPunct="1">
        <a:spcBef>
          <a:spcPct val="50000"/>
        </a:spcBef>
        <a:spcAft>
          <a:spcPct val="0"/>
        </a:spcAft>
        <a:buClr>
          <a:schemeClr val="hlink"/>
        </a:buClr>
        <a:buChar char="–"/>
        <a:defRPr sz="20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4280" y="6538548"/>
            <a:ext cx="8370965" cy="319452"/>
          </a:xfrm>
          <a:prstGeom prst="rect">
            <a:avLst/>
          </a:prstGeom>
          <a:solidFill>
            <a:srgbClr val="001648"/>
          </a:solidFill>
          <a:ln>
            <a:noFill/>
          </a:ln>
        </p:spPr>
        <p:style>
          <a:lnRef idx="2">
            <a:schemeClr val="accent1">
              <a:shade val="50000"/>
            </a:schemeClr>
          </a:lnRef>
          <a:fillRef idx="1">
            <a:schemeClr val="accent1"/>
          </a:fillRef>
          <a:effectRef idx="0">
            <a:schemeClr val="accent1"/>
          </a:effectRef>
          <a:fontRef idx="minor">
            <a:schemeClr val="lt1"/>
          </a:fontRef>
        </p:style>
        <p:txBody>
          <a:bodyPr lIns="64269" tIns="32135" rIns="64269" bIns="32135" rtlCol="0" anchor="ctr"/>
          <a:lstStyle/>
          <a:p>
            <a:pPr algn="ctr"/>
            <a:endParaRPr lang="en-US" dirty="0">
              <a:solidFill>
                <a:prstClr val="white"/>
              </a:solidFill>
            </a:endParaRPr>
          </a:p>
        </p:txBody>
      </p:sp>
      <p:pic>
        <p:nvPicPr>
          <p:cNvPr id="8"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6089" r="2943" b="31756"/>
          <a:stretch/>
        </p:blipFill>
        <p:spPr bwMode="auto">
          <a:xfrm>
            <a:off x="8360977" y="6538547"/>
            <a:ext cx="786606" cy="338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905777"/>
            <a:ext cx="9151086" cy="517133"/>
          </a:xfrm>
          <a:prstGeom prst="rect">
            <a:avLst/>
          </a:prstGeom>
          <a:solidFill>
            <a:srgbClr val="477CBD"/>
          </a:solidFill>
          <a:ln>
            <a:noFill/>
          </a:ln>
        </p:spPr>
        <p:style>
          <a:lnRef idx="2">
            <a:schemeClr val="accent1">
              <a:shade val="50000"/>
            </a:schemeClr>
          </a:lnRef>
          <a:fillRef idx="1">
            <a:schemeClr val="accent1"/>
          </a:fillRef>
          <a:effectRef idx="0">
            <a:schemeClr val="accent1"/>
          </a:effectRef>
          <a:fontRef idx="minor">
            <a:schemeClr val="lt1"/>
          </a:fontRef>
        </p:style>
        <p:txBody>
          <a:bodyPr lIns="64269" tIns="32135" rIns="64269" bIns="32135" rtlCol="0" anchor="ctr"/>
          <a:lstStyle/>
          <a:p>
            <a:pPr algn="ctr"/>
            <a:endParaRPr lang="en-US" dirty="0">
              <a:solidFill>
                <a:prstClr val="white"/>
              </a:solidFill>
            </a:endParaRPr>
          </a:p>
        </p:txBody>
      </p:sp>
      <p:sp>
        <p:nvSpPr>
          <p:cNvPr id="10" name="Rectangle 9"/>
          <p:cNvSpPr/>
          <p:nvPr/>
        </p:nvSpPr>
        <p:spPr>
          <a:xfrm>
            <a:off x="0" y="2"/>
            <a:ext cx="9151086" cy="1216325"/>
          </a:xfrm>
          <a:prstGeom prst="rect">
            <a:avLst/>
          </a:prstGeom>
          <a:solidFill>
            <a:srgbClr val="001648"/>
          </a:solidFill>
          <a:ln>
            <a:noFill/>
          </a:ln>
        </p:spPr>
        <p:style>
          <a:lnRef idx="2">
            <a:schemeClr val="accent1">
              <a:shade val="50000"/>
            </a:schemeClr>
          </a:lnRef>
          <a:fillRef idx="1">
            <a:schemeClr val="accent1"/>
          </a:fillRef>
          <a:effectRef idx="0">
            <a:schemeClr val="accent1"/>
          </a:effectRef>
          <a:fontRef idx="minor">
            <a:schemeClr val="lt1"/>
          </a:fontRef>
        </p:style>
        <p:txBody>
          <a:bodyPr lIns="64269" tIns="32135" rIns="64269" bIns="32135" rtlCol="0" anchor="ctr"/>
          <a:lstStyle/>
          <a:p>
            <a:pPr algn="ctr"/>
            <a:endParaRPr lang="en-US" dirty="0">
              <a:solidFill>
                <a:prstClr val="white"/>
              </a:solidFill>
            </a:endParaRPr>
          </a:p>
        </p:txBody>
      </p:sp>
      <p:sp>
        <p:nvSpPr>
          <p:cNvPr id="6" name="Slide Number Placeholder 5"/>
          <p:cNvSpPr>
            <a:spLocks noGrp="1"/>
          </p:cNvSpPr>
          <p:nvPr>
            <p:ph type="sldNum" sz="quarter" idx="4"/>
          </p:nvPr>
        </p:nvSpPr>
        <p:spPr>
          <a:xfrm>
            <a:off x="7858587" y="6507684"/>
            <a:ext cx="420292" cy="365125"/>
          </a:xfrm>
          <a:prstGeom prst="rect">
            <a:avLst/>
          </a:prstGeom>
        </p:spPr>
        <p:txBody>
          <a:bodyPr vert="horz" lIns="91440" tIns="45720" rIns="91440" bIns="45720" rtlCol="0" anchor="ctr"/>
          <a:lstStyle>
            <a:lvl1pPr algn="r">
              <a:defRPr sz="1200">
                <a:solidFill>
                  <a:schemeClr val="bg1">
                    <a:lumMod val="75000"/>
                  </a:schemeClr>
                </a:solidFill>
                <a:latin typeface="Trebuchet MS" panose="020B0603020202020204" pitchFamily="34" charset="0"/>
                <a:ea typeface="Tahoma" panose="020B0604030504040204" pitchFamily="34" charset="0"/>
                <a:cs typeface="Tahoma" panose="020B0604030504040204" pitchFamily="34" charset="0"/>
              </a:defRPr>
            </a:lvl1pPr>
          </a:lstStyle>
          <a:p>
            <a:fld id="{45292C34-3E5E-4BA5-AF54-F1601B144FB0}" type="slidenum">
              <a:rPr lang="en-US" smtClean="0">
                <a:solidFill>
                  <a:prstClr val="white">
                    <a:lumMod val="75000"/>
                  </a:prstClr>
                </a:solidFill>
              </a:rPr>
              <a:pPr/>
              <a:t>‹#›</a:t>
            </a:fld>
            <a:endParaRPr lang="en-US" dirty="0">
              <a:solidFill>
                <a:prstClr val="white">
                  <a:lumMod val="75000"/>
                </a:prstClr>
              </a:solidFill>
            </a:endParaRPr>
          </a:p>
        </p:txBody>
      </p:sp>
      <p:sp>
        <p:nvSpPr>
          <p:cNvPr id="11" name="TextBox 10"/>
          <p:cNvSpPr txBox="1"/>
          <p:nvPr/>
        </p:nvSpPr>
        <p:spPr>
          <a:xfrm>
            <a:off x="6680374" y="6572930"/>
            <a:ext cx="1359667" cy="261610"/>
          </a:xfrm>
          <a:prstGeom prst="rect">
            <a:avLst/>
          </a:prstGeom>
          <a:noFill/>
        </p:spPr>
        <p:txBody>
          <a:bodyPr wrap="none" rtlCol="0">
            <a:spAutoFit/>
          </a:bodyPr>
          <a:lstStyle/>
          <a:p>
            <a:pPr algn="r"/>
            <a:r>
              <a:rPr lang="en-US" sz="1050" dirty="0">
                <a:solidFill>
                  <a:prstClr val="white">
                    <a:lumMod val="75000"/>
                  </a:prstClr>
                </a:solidFill>
                <a:latin typeface="Trebuchet MS" panose="020B0603020202020204" pitchFamily="34" charset="0"/>
                <a:ea typeface="Tahoma" panose="020B0604030504040204" pitchFamily="34" charset="0"/>
                <a:cs typeface="Tahoma" panose="020B0604030504040204" pitchFamily="34" charset="0"/>
              </a:rPr>
              <a:t>STRONGER UNITED</a:t>
            </a:r>
          </a:p>
        </p:txBody>
      </p:sp>
    </p:spTree>
    <p:extLst>
      <p:ext uri="{BB962C8B-B14F-4D97-AF65-F5344CB8AC3E}">
        <p14:creationId xmlns:p14="http://schemas.microsoft.com/office/powerpoint/2010/main" val="76387962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6600"/>
        </a:buClr>
        <a:buFont typeface="Wingdings" panose="05000000000000000000" pitchFamily="2" charset="2"/>
        <a:buChar char="n"/>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281738"/>
            <a:ext cx="9144000" cy="576262"/>
            <a:chOff x="0" y="0"/>
            <a:chExt cx="5760" cy="2874"/>
          </a:xfrm>
        </p:grpSpPr>
        <p:sp>
          <p:nvSpPr>
            <p:cNvPr id="61443" name="Rectangle 3"/>
            <p:cNvSpPr>
              <a:spLocks noChangeArrowheads="1"/>
            </p:cNvSpPr>
            <p:nvPr userDrawn="1"/>
          </p:nvSpPr>
          <p:spPr bwMode="ltGray">
            <a:xfrm>
              <a:off x="0" y="475"/>
              <a:ext cx="5760" cy="1924"/>
            </a:xfrm>
            <a:prstGeom prst="rect">
              <a:avLst/>
            </a:prstGeom>
            <a:solidFill>
              <a:schemeClr val="accent1"/>
            </a:solidFill>
            <a:ln w="9525">
              <a:noFill/>
              <a:miter lim="800000"/>
              <a:headEnd/>
              <a:tailEnd/>
            </a:ln>
            <a:effectLst/>
          </p:spPr>
          <p:txBody>
            <a:bodyPr wrap="none" anchor="ctr"/>
            <a:lstStyle/>
            <a:p>
              <a:pPr>
                <a:defRPr/>
              </a:pPr>
              <a:endParaRPr lang="en-US" dirty="0">
                <a:solidFill>
                  <a:srgbClr val="BABABA"/>
                </a:solidFill>
              </a:endParaRPr>
            </a:p>
          </p:txBody>
        </p:sp>
        <p:sp>
          <p:nvSpPr>
            <p:cNvPr id="61444" name="Rectangle 4"/>
            <p:cNvSpPr>
              <a:spLocks noChangeArrowheads="1"/>
            </p:cNvSpPr>
            <p:nvPr userDrawn="1"/>
          </p:nvSpPr>
          <p:spPr bwMode="ltGray">
            <a:xfrm>
              <a:off x="0" y="2399"/>
              <a:ext cx="5760" cy="475"/>
            </a:xfrm>
            <a:prstGeom prst="rect">
              <a:avLst/>
            </a:prstGeom>
            <a:solidFill>
              <a:schemeClr val="hlink"/>
            </a:solidFill>
            <a:ln w="9525">
              <a:noFill/>
              <a:miter lim="800000"/>
              <a:headEnd/>
              <a:tailEnd/>
            </a:ln>
            <a:effectLst/>
          </p:spPr>
          <p:txBody>
            <a:bodyPr wrap="none" anchor="ctr"/>
            <a:lstStyle/>
            <a:p>
              <a:pPr>
                <a:defRPr/>
              </a:pPr>
              <a:endParaRPr lang="en-US" dirty="0">
                <a:solidFill>
                  <a:srgbClr val="BABABA"/>
                </a:solidFill>
              </a:endParaRPr>
            </a:p>
          </p:txBody>
        </p:sp>
        <p:sp>
          <p:nvSpPr>
            <p:cNvPr id="61445" name="Rectangle 5"/>
            <p:cNvSpPr>
              <a:spLocks noChangeArrowheads="1"/>
            </p:cNvSpPr>
            <p:nvPr userDrawn="1"/>
          </p:nvSpPr>
          <p:spPr bwMode="ltGray">
            <a:xfrm>
              <a:off x="0" y="0"/>
              <a:ext cx="5760" cy="475"/>
            </a:xfrm>
            <a:prstGeom prst="rect">
              <a:avLst/>
            </a:prstGeom>
            <a:solidFill>
              <a:schemeClr val="accent2"/>
            </a:solidFill>
            <a:ln w="9525">
              <a:noFill/>
              <a:miter lim="800000"/>
              <a:headEnd/>
              <a:tailEnd/>
            </a:ln>
            <a:effectLst/>
          </p:spPr>
          <p:txBody>
            <a:bodyPr wrap="none" anchor="ctr"/>
            <a:lstStyle/>
            <a:p>
              <a:pPr>
                <a:defRPr/>
              </a:pPr>
              <a:endParaRPr lang="en-US" dirty="0">
                <a:solidFill>
                  <a:srgbClr val="BABABA"/>
                </a:solidFill>
              </a:endParaRPr>
            </a:p>
          </p:txBody>
        </p:sp>
      </p:grpSp>
      <p:sp>
        <p:nvSpPr>
          <p:cNvPr id="1027" name="Rectangle 6"/>
          <p:cNvSpPr>
            <a:spLocks noGrp="1" noChangeArrowheads="1"/>
          </p:cNvSpPr>
          <p:nvPr>
            <p:ph type="title"/>
          </p:nvPr>
        </p:nvSpPr>
        <p:spPr bwMode="auto">
          <a:xfrm>
            <a:off x="292100" y="212725"/>
            <a:ext cx="7240588" cy="509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1252538" y="1512888"/>
            <a:ext cx="72056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8" name="Rectangle 8"/>
          <p:cNvSpPr>
            <a:spLocks noGrp="1" noChangeArrowheads="1"/>
          </p:cNvSpPr>
          <p:nvPr>
            <p:ph type="ftr" sz="quarter" idx="3"/>
          </p:nvPr>
        </p:nvSpPr>
        <p:spPr bwMode="white">
          <a:xfrm>
            <a:off x="387350" y="6373813"/>
            <a:ext cx="1903413" cy="3937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defRPr sz="1000">
                <a:solidFill>
                  <a:schemeClr val="bg1"/>
                </a:solidFill>
              </a:defRPr>
            </a:lvl1pPr>
          </a:lstStyle>
          <a:p>
            <a:pPr>
              <a:defRPr/>
            </a:pPr>
            <a:r>
              <a:rPr lang="en-US" dirty="0">
                <a:solidFill>
                  <a:srgbClr val="FFFFFF"/>
                </a:solidFill>
              </a:rPr>
              <a:t>Medical Society of Delaware</a:t>
            </a:r>
          </a:p>
        </p:txBody>
      </p:sp>
      <p:sp>
        <p:nvSpPr>
          <p:cNvPr id="61449" name="Rectangle 9"/>
          <p:cNvSpPr>
            <a:spLocks noGrp="1" noChangeArrowheads="1"/>
          </p:cNvSpPr>
          <p:nvPr>
            <p:ph type="sldNum" sz="quarter" idx="4"/>
          </p:nvPr>
        </p:nvSpPr>
        <p:spPr bwMode="white">
          <a:xfrm>
            <a:off x="8458200" y="6443663"/>
            <a:ext cx="446088" cy="261937"/>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r">
              <a:defRPr sz="1000">
                <a:solidFill>
                  <a:schemeClr val="bg1"/>
                </a:solidFill>
              </a:defRPr>
            </a:lvl1pPr>
          </a:lstStyle>
          <a:p>
            <a:pPr>
              <a:defRPr/>
            </a:pPr>
            <a:fld id="{2AA0F762-F82E-445D-A926-0DC15E6E483E}" type="slidenum">
              <a:rPr lang="en-US">
                <a:solidFill>
                  <a:srgbClr val="FFFFFF"/>
                </a:solidFill>
              </a:rPr>
              <a:pPr>
                <a:defRPr/>
              </a:pPr>
              <a:t>‹#›</a:t>
            </a:fld>
            <a:endParaRPr lang="en-US" dirty="0">
              <a:solidFill>
                <a:srgbClr val="FFFFFF"/>
              </a:solidFill>
            </a:endParaRPr>
          </a:p>
        </p:txBody>
      </p:sp>
      <p:pic>
        <p:nvPicPr>
          <p:cNvPr id="1031" name="Picture 18"/>
          <p:cNvPicPr>
            <a:picLocks noChangeAspect="1" noChangeArrowheads="1"/>
          </p:cNvPicPr>
          <p:nvPr/>
        </p:nvPicPr>
        <p:blipFill>
          <a:blip r:embed="rId15" cstate="print"/>
          <a:srcRect b="22749"/>
          <a:stretch>
            <a:fillRect/>
          </a:stretch>
        </p:blipFill>
        <p:spPr bwMode="auto">
          <a:xfrm>
            <a:off x="7839075" y="228600"/>
            <a:ext cx="1095375" cy="517525"/>
          </a:xfrm>
          <a:prstGeom prst="rect">
            <a:avLst/>
          </a:prstGeom>
          <a:noFill/>
          <a:ln w="9525">
            <a:noFill/>
            <a:miter lim="800000"/>
            <a:headEnd/>
            <a:tailEnd/>
          </a:ln>
        </p:spPr>
      </p:pic>
      <p:cxnSp>
        <p:nvCxnSpPr>
          <p:cNvPr id="11" name="Straight Connector 10"/>
          <p:cNvCxnSpPr/>
          <p:nvPr/>
        </p:nvCxnSpPr>
        <p:spPr bwMode="auto">
          <a:xfrm>
            <a:off x="0" y="814388"/>
            <a:ext cx="7791450" cy="1587"/>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584987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ransition>
    <p:wipe dir="r"/>
  </p:transition>
  <p:hf hdr="0" dt="0"/>
  <p:txStyles>
    <p:titleStyle>
      <a:lvl1pPr algn="l" rtl="0" eaLnBrk="1" fontAlgn="base" hangingPunct="1">
        <a:spcBef>
          <a:spcPct val="0"/>
        </a:spcBef>
        <a:spcAft>
          <a:spcPct val="0"/>
        </a:spcAft>
        <a:defRPr sz="2800">
          <a:solidFill>
            <a:schemeClr val="accent1"/>
          </a:solidFill>
          <a:latin typeface="+mj-lt"/>
          <a:ea typeface="+mj-ea"/>
          <a:cs typeface="+mj-cs"/>
        </a:defRPr>
      </a:lvl1pPr>
      <a:lvl2pPr algn="l" rtl="0" eaLnBrk="1" fontAlgn="base" hangingPunct="1">
        <a:spcBef>
          <a:spcPct val="0"/>
        </a:spcBef>
        <a:spcAft>
          <a:spcPct val="0"/>
        </a:spcAft>
        <a:defRPr sz="2800">
          <a:solidFill>
            <a:schemeClr val="accent1"/>
          </a:solidFill>
          <a:latin typeface="Arial" charset="0"/>
        </a:defRPr>
      </a:lvl2pPr>
      <a:lvl3pPr algn="l" rtl="0" eaLnBrk="1" fontAlgn="base" hangingPunct="1">
        <a:spcBef>
          <a:spcPct val="0"/>
        </a:spcBef>
        <a:spcAft>
          <a:spcPct val="0"/>
        </a:spcAft>
        <a:defRPr sz="2800">
          <a:solidFill>
            <a:schemeClr val="accent1"/>
          </a:solidFill>
          <a:latin typeface="Arial" charset="0"/>
        </a:defRPr>
      </a:lvl3pPr>
      <a:lvl4pPr algn="l" rtl="0" eaLnBrk="1" fontAlgn="base" hangingPunct="1">
        <a:spcBef>
          <a:spcPct val="0"/>
        </a:spcBef>
        <a:spcAft>
          <a:spcPct val="0"/>
        </a:spcAft>
        <a:defRPr sz="2800">
          <a:solidFill>
            <a:schemeClr val="accent1"/>
          </a:solidFill>
          <a:latin typeface="Arial" charset="0"/>
        </a:defRPr>
      </a:lvl4pPr>
      <a:lvl5pPr algn="l" rtl="0" eaLnBrk="1" fontAlgn="base" hangingPunct="1">
        <a:spcBef>
          <a:spcPct val="0"/>
        </a:spcBef>
        <a:spcAft>
          <a:spcPct val="0"/>
        </a:spcAft>
        <a:defRPr sz="2800">
          <a:solidFill>
            <a:schemeClr val="accent1"/>
          </a:solidFill>
          <a:latin typeface="Arial" charset="0"/>
        </a:defRPr>
      </a:lvl5pPr>
      <a:lvl6pPr marL="457200" algn="l" rtl="0" eaLnBrk="1" fontAlgn="base" hangingPunct="1">
        <a:spcBef>
          <a:spcPct val="0"/>
        </a:spcBef>
        <a:spcAft>
          <a:spcPct val="0"/>
        </a:spcAft>
        <a:defRPr sz="2800">
          <a:solidFill>
            <a:schemeClr val="accent1"/>
          </a:solidFill>
          <a:latin typeface="Arial" charset="0"/>
        </a:defRPr>
      </a:lvl6pPr>
      <a:lvl7pPr marL="914400" algn="l" rtl="0" eaLnBrk="1" fontAlgn="base" hangingPunct="1">
        <a:spcBef>
          <a:spcPct val="0"/>
        </a:spcBef>
        <a:spcAft>
          <a:spcPct val="0"/>
        </a:spcAft>
        <a:defRPr sz="2800">
          <a:solidFill>
            <a:schemeClr val="accent1"/>
          </a:solidFill>
          <a:latin typeface="Arial" charset="0"/>
        </a:defRPr>
      </a:lvl7pPr>
      <a:lvl8pPr marL="1371600" algn="l" rtl="0" eaLnBrk="1" fontAlgn="base" hangingPunct="1">
        <a:spcBef>
          <a:spcPct val="0"/>
        </a:spcBef>
        <a:spcAft>
          <a:spcPct val="0"/>
        </a:spcAft>
        <a:defRPr sz="2800">
          <a:solidFill>
            <a:schemeClr val="accent1"/>
          </a:solidFill>
          <a:latin typeface="Arial" charset="0"/>
        </a:defRPr>
      </a:lvl8pPr>
      <a:lvl9pPr marL="1828800" algn="l" rtl="0" eaLnBrk="1" fontAlgn="base" hangingPunct="1">
        <a:spcBef>
          <a:spcPct val="0"/>
        </a:spcBef>
        <a:spcAft>
          <a:spcPct val="0"/>
        </a:spcAft>
        <a:defRPr sz="2800">
          <a:solidFill>
            <a:schemeClr val="accent1"/>
          </a:solidFill>
          <a:latin typeface="Arial" charset="0"/>
        </a:defRPr>
      </a:lvl9pPr>
    </p:titleStyle>
    <p:bodyStyle>
      <a:lvl1pPr marL="342900" indent="-342900" algn="l" rtl="0" eaLnBrk="1" fontAlgn="base" hangingPunct="1">
        <a:spcBef>
          <a:spcPct val="50000"/>
        </a:spcBef>
        <a:spcAft>
          <a:spcPct val="0"/>
        </a:spcAft>
        <a:defRPr sz="2000">
          <a:solidFill>
            <a:schemeClr val="accent1"/>
          </a:solidFill>
          <a:latin typeface="+mn-lt"/>
          <a:ea typeface="+mn-ea"/>
          <a:cs typeface="+mn-cs"/>
        </a:defRPr>
      </a:lvl1pPr>
      <a:lvl2pPr marL="341313" indent="-227013" algn="l" rtl="0" eaLnBrk="1" fontAlgn="base" hangingPunct="1">
        <a:spcBef>
          <a:spcPct val="50000"/>
        </a:spcBef>
        <a:spcAft>
          <a:spcPct val="0"/>
        </a:spcAft>
        <a:buClr>
          <a:schemeClr val="hlink"/>
        </a:buClr>
        <a:buChar char="•"/>
        <a:defRPr sz="2000">
          <a:solidFill>
            <a:schemeClr val="accent1"/>
          </a:solidFill>
          <a:latin typeface="+mn-lt"/>
        </a:defRPr>
      </a:lvl2pPr>
      <a:lvl3pPr marL="628650" indent="-173038" algn="l" rtl="0" eaLnBrk="1" fontAlgn="base" hangingPunct="1">
        <a:spcBef>
          <a:spcPct val="50000"/>
        </a:spcBef>
        <a:spcAft>
          <a:spcPct val="0"/>
        </a:spcAft>
        <a:buClr>
          <a:schemeClr val="hlink"/>
        </a:buClr>
        <a:buChar char="–"/>
        <a:defRPr sz="2000">
          <a:solidFill>
            <a:schemeClr val="accent1"/>
          </a:solidFill>
          <a:latin typeface="+mn-lt"/>
        </a:defRPr>
      </a:lvl3pPr>
      <a:lvl4pPr marL="969963" indent="-227013" algn="l" rtl="0" eaLnBrk="1" fontAlgn="base" hangingPunct="1">
        <a:spcBef>
          <a:spcPct val="50000"/>
        </a:spcBef>
        <a:spcAft>
          <a:spcPct val="0"/>
        </a:spcAft>
        <a:buClr>
          <a:schemeClr val="hlink"/>
        </a:buClr>
        <a:buChar char="–"/>
        <a:defRPr sz="2000">
          <a:solidFill>
            <a:schemeClr val="accent1"/>
          </a:solidFill>
          <a:latin typeface="+mn-lt"/>
        </a:defRPr>
      </a:lvl4pPr>
      <a:lvl5pPr marL="1311275" indent="-166688" algn="l" rtl="0" eaLnBrk="1" fontAlgn="base" hangingPunct="1">
        <a:spcBef>
          <a:spcPct val="50000"/>
        </a:spcBef>
        <a:spcAft>
          <a:spcPct val="0"/>
        </a:spcAft>
        <a:buClr>
          <a:schemeClr val="hlink"/>
        </a:buClr>
        <a:buChar char="–"/>
        <a:defRPr sz="2000">
          <a:solidFill>
            <a:schemeClr val="accent1"/>
          </a:solidFill>
          <a:latin typeface="+mn-lt"/>
        </a:defRPr>
      </a:lvl5pPr>
      <a:lvl6pPr marL="1768475" indent="-166688" algn="l" rtl="0" eaLnBrk="1" fontAlgn="base" hangingPunct="1">
        <a:spcBef>
          <a:spcPct val="50000"/>
        </a:spcBef>
        <a:spcAft>
          <a:spcPct val="0"/>
        </a:spcAft>
        <a:buClr>
          <a:schemeClr val="hlink"/>
        </a:buClr>
        <a:buChar char="–"/>
        <a:defRPr sz="2000">
          <a:solidFill>
            <a:schemeClr val="accent1"/>
          </a:solidFill>
          <a:latin typeface="+mn-lt"/>
        </a:defRPr>
      </a:lvl6pPr>
      <a:lvl7pPr marL="2225675" indent="-166688" algn="l" rtl="0" eaLnBrk="1" fontAlgn="base" hangingPunct="1">
        <a:spcBef>
          <a:spcPct val="50000"/>
        </a:spcBef>
        <a:spcAft>
          <a:spcPct val="0"/>
        </a:spcAft>
        <a:buClr>
          <a:schemeClr val="hlink"/>
        </a:buClr>
        <a:buChar char="–"/>
        <a:defRPr sz="2000">
          <a:solidFill>
            <a:schemeClr val="accent1"/>
          </a:solidFill>
          <a:latin typeface="+mn-lt"/>
        </a:defRPr>
      </a:lvl7pPr>
      <a:lvl8pPr marL="2682875" indent="-166688" algn="l" rtl="0" eaLnBrk="1" fontAlgn="base" hangingPunct="1">
        <a:spcBef>
          <a:spcPct val="50000"/>
        </a:spcBef>
        <a:spcAft>
          <a:spcPct val="0"/>
        </a:spcAft>
        <a:buClr>
          <a:schemeClr val="hlink"/>
        </a:buClr>
        <a:buChar char="–"/>
        <a:defRPr sz="2000">
          <a:solidFill>
            <a:schemeClr val="accent1"/>
          </a:solidFill>
          <a:latin typeface="+mn-lt"/>
        </a:defRPr>
      </a:lvl8pPr>
      <a:lvl9pPr marL="3140075" indent="-166688" algn="l" rtl="0" eaLnBrk="1" fontAlgn="base" hangingPunct="1">
        <a:spcBef>
          <a:spcPct val="50000"/>
        </a:spcBef>
        <a:spcAft>
          <a:spcPct val="0"/>
        </a:spcAft>
        <a:buClr>
          <a:schemeClr val="hlink"/>
        </a:buClr>
        <a:buChar char="–"/>
        <a:defRPr sz="20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281738"/>
            <a:ext cx="9144000" cy="576262"/>
            <a:chOff x="0" y="0"/>
            <a:chExt cx="5760" cy="2874"/>
          </a:xfrm>
        </p:grpSpPr>
        <p:sp>
          <p:nvSpPr>
            <p:cNvPr id="61443" name="Rectangle 3"/>
            <p:cNvSpPr>
              <a:spLocks noChangeArrowheads="1"/>
            </p:cNvSpPr>
            <p:nvPr userDrawn="1"/>
          </p:nvSpPr>
          <p:spPr bwMode="ltGray">
            <a:xfrm>
              <a:off x="0" y="475"/>
              <a:ext cx="5760" cy="1924"/>
            </a:xfrm>
            <a:prstGeom prst="rect">
              <a:avLst/>
            </a:prstGeom>
            <a:solidFill>
              <a:schemeClr val="accent1"/>
            </a:solidFill>
            <a:ln w="9525">
              <a:noFill/>
              <a:miter lim="800000"/>
              <a:headEnd/>
              <a:tailEnd/>
            </a:ln>
            <a:effectLst/>
          </p:spPr>
          <p:txBody>
            <a:bodyPr wrap="none" anchor="ctr"/>
            <a:lstStyle/>
            <a:p>
              <a:pPr defTabSz="914400">
                <a:defRPr/>
              </a:pPr>
              <a:endParaRPr lang="en-US" sz="1800" dirty="0">
                <a:solidFill>
                  <a:srgbClr val="BABABA"/>
                </a:solidFill>
              </a:endParaRPr>
            </a:p>
          </p:txBody>
        </p:sp>
        <p:sp>
          <p:nvSpPr>
            <p:cNvPr id="61444" name="Rectangle 4"/>
            <p:cNvSpPr>
              <a:spLocks noChangeArrowheads="1"/>
            </p:cNvSpPr>
            <p:nvPr userDrawn="1"/>
          </p:nvSpPr>
          <p:spPr bwMode="ltGray">
            <a:xfrm>
              <a:off x="0" y="2399"/>
              <a:ext cx="5760" cy="475"/>
            </a:xfrm>
            <a:prstGeom prst="rect">
              <a:avLst/>
            </a:prstGeom>
            <a:solidFill>
              <a:schemeClr val="hlink"/>
            </a:solidFill>
            <a:ln w="9525">
              <a:noFill/>
              <a:miter lim="800000"/>
              <a:headEnd/>
              <a:tailEnd/>
            </a:ln>
            <a:effectLst/>
          </p:spPr>
          <p:txBody>
            <a:bodyPr wrap="none" anchor="ctr"/>
            <a:lstStyle/>
            <a:p>
              <a:pPr defTabSz="914400">
                <a:defRPr/>
              </a:pPr>
              <a:endParaRPr lang="en-US" sz="1800" dirty="0">
                <a:solidFill>
                  <a:srgbClr val="BABABA"/>
                </a:solidFill>
              </a:endParaRPr>
            </a:p>
          </p:txBody>
        </p:sp>
        <p:sp>
          <p:nvSpPr>
            <p:cNvPr id="61445" name="Rectangle 5"/>
            <p:cNvSpPr>
              <a:spLocks noChangeArrowheads="1"/>
            </p:cNvSpPr>
            <p:nvPr userDrawn="1"/>
          </p:nvSpPr>
          <p:spPr bwMode="ltGray">
            <a:xfrm>
              <a:off x="0" y="0"/>
              <a:ext cx="5760" cy="475"/>
            </a:xfrm>
            <a:prstGeom prst="rect">
              <a:avLst/>
            </a:prstGeom>
            <a:solidFill>
              <a:schemeClr val="accent2"/>
            </a:solidFill>
            <a:ln w="9525">
              <a:noFill/>
              <a:miter lim="800000"/>
              <a:headEnd/>
              <a:tailEnd/>
            </a:ln>
            <a:effectLst/>
          </p:spPr>
          <p:txBody>
            <a:bodyPr wrap="none" anchor="ctr"/>
            <a:lstStyle/>
            <a:p>
              <a:pPr defTabSz="914400">
                <a:defRPr/>
              </a:pPr>
              <a:endParaRPr lang="en-US" sz="1800" dirty="0">
                <a:solidFill>
                  <a:srgbClr val="BABABA"/>
                </a:solidFill>
              </a:endParaRPr>
            </a:p>
          </p:txBody>
        </p:sp>
      </p:grpSp>
      <p:sp>
        <p:nvSpPr>
          <p:cNvPr id="1027" name="Rectangle 6"/>
          <p:cNvSpPr>
            <a:spLocks noGrp="1" noChangeArrowheads="1"/>
          </p:cNvSpPr>
          <p:nvPr>
            <p:ph type="title"/>
          </p:nvPr>
        </p:nvSpPr>
        <p:spPr bwMode="auto">
          <a:xfrm>
            <a:off x="292100" y="212725"/>
            <a:ext cx="7240588" cy="509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1252538" y="1512888"/>
            <a:ext cx="72056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8" name="Rectangle 8"/>
          <p:cNvSpPr>
            <a:spLocks noGrp="1" noChangeArrowheads="1"/>
          </p:cNvSpPr>
          <p:nvPr>
            <p:ph type="ftr" sz="quarter" idx="3"/>
          </p:nvPr>
        </p:nvSpPr>
        <p:spPr bwMode="white">
          <a:xfrm>
            <a:off x="387350" y="6373813"/>
            <a:ext cx="1903413" cy="3937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defRPr sz="1000">
                <a:solidFill>
                  <a:schemeClr val="bg1"/>
                </a:solidFill>
              </a:defRPr>
            </a:lvl1pPr>
          </a:lstStyle>
          <a:p>
            <a:pPr defTabSz="914400"/>
            <a:endParaRPr lang="en-US">
              <a:solidFill>
                <a:srgbClr val="FFFFFF"/>
              </a:solidFill>
            </a:endParaRPr>
          </a:p>
        </p:txBody>
      </p:sp>
      <p:sp>
        <p:nvSpPr>
          <p:cNvPr id="61449" name="Rectangle 9"/>
          <p:cNvSpPr>
            <a:spLocks noGrp="1" noChangeArrowheads="1"/>
          </p:cNvSpPr>
          <p:nvPr>
            <p:ph type="sldNum" sz="quarter" idx="4"/>
          </p:nvPr>
        </p:nvSpPr>
        <p:spPr bwMode="white">
          <a:xfrm>
            <a:off x="8458200" y="6443663"/>
            <a:ext cx="446088" cy="261937"/>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r">
              <a:defRPr sz="1000">
                <a:solidFill>
                  <a:schemeClr val="bg1"/>
                </a:solidFill>
              </a:defRPr>
            </a:lvl1pPr>
          </a:lstStyle>
          <a:p>
            <a:pPr defTabSz="914400"/>
            <a:fld id="{CA5123A9-7233-4D8A-8191-F67E698F4EF5}" type="slidenum">
              <a:rPr lang="en-US" smtClean="0">
                <a:solidFill>
                  <a:srgbClr val="FFFFFF"/>
                </a:solidFill>
              </a:rPr>
              <a:pPr defTabSz="914400"/>
              <a:t>‹#›</a:t>
            </a:fld>
            <a:endParaRPr lang="en-US">
              <a:solidFill>
                <a:srgbClr val="FFFFFF"/>
              </a:solidFill>
            </a:endParaRPr>
          </a:p>
        </p:txBody>
      </p:sp>
      <p:pic>
        <p:nvPicPr>
          <p:cNvPr id="1031" name="Picture 18"/>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8039281" y="111745"/>
            <a:ext cx="808159" cy="707139"/>
          </a:xfrm>
          <a:prstGeom prst="rect">
            <a:avLst/>
          </a:prstGeom>
          <a:noFill/>
          <a:ln w="9525">
            <a:noFill/>
            <a:miter lim="800000"/>
            <a:headEnd/>
            <a:tailEnd/>
          </a:ln>
        </p:spPr>
      </p:pic>
      <p:cxnSp>
        <p:nvCxnSpPr>
          <p:cNvPr id="11" name="Straight Connector 10"/>
          <p:cNvCxnSpPr/>
          <p:nvPr/>
        </p:nvCxnSpPr>
        <p:spPr bwMode="auto">
          <a:xfrm>
            <a:off x="0" y="814388"/>
            <a:ext cx="7791450" cy="1587"/>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763294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ransition>
    <p:wipe dir="r"/>
  </p:transition>
  <p:txStyles>
    <p:titleStyle>
      <a:lvl1pPr algn="l" rtl="0" eaLnBrk="1" fontAlgn="base" hangingPunct="1">
        <a:spcBef>
          <a:spcPct val="0"/>
        </a:spcBef>
        <a:spcAft>
          <a:spcPct val="0"/>
        </a:spcAft>
        <a:defRPr sz="2800">
          <a:solidFill>
            <a:schemeClr val="accent1"/>
          </a:solidFill>
          <a:latin typeface="+mj-lt"/>
          <a:ea typeface="+mj-ea"/>
          <a:cs typeface="+mj-cs"/>
        </a:defRPr>
      </a:lvl1pPr>
      <a:lvl2pPr algn="l" rtl="0" eaLnBrk="1" fontAlgn="base" hangingPunct="1">
        <a:spcBef>
          <a:spcPct val="0"/>
        </a:spcBef>
        <a:spcAft>
          <a:spcPct val="0"/>
        </a:spcAft>
        <a:defRPr sz="2800">
          <a:solidFill>
            <a:schemeClr val="accent1"/>
          </a:solidFill>
          <a:latin typeface="Arial" charset="0"/>
        </a:defRPr>
      </a:lvl2pPr>
      <a:lvl3pPr algn="l" rtl="0" eaLnBrk="1" fontAlgn="base" hangingPunct="1">
        <a:spcBef>
          <a:spcPct val="0"/>
        </a:spcBef>
        <a:spcAft>
          <a:spcPct val="0"/>
        </a:spcAft>
        <a:defRPr sz="2800">
          <a:solidFill>
            <a:schemeClr val="accent1"/>
          </a:solidFill>
          <a:latin typeface="Arial" charset="0"/>
        </a:defRPr>
      </a:lvl3pPr>
      <a:lvl4pPr algn="l" rtl="0" eaLnBrk="1" fontAlgn="base" hangingPunct="1">
        <a:spcBef>
          <a:spcPct val="0"/>
        </a:spcBef>
        <a:spcAft>
          <a:spcPct val="0"/>
        </a:spcAft>
        <a:defRPr sz="2800">
          <a:solidFill>
            <a:schemeClr val="accent1"/>
          </a:solidFill>
          <a:latin typeface="Arial" charset="0"/>
        </a:defRPr>
      </a:lvl4pPr>
      <a:lvl5pPr algn="l" rtl="0" eaLnBrk="1" fontAlgn="base" hangingPunct="1">
        <a:spcBef>
          <a:spcPct val="0"/>
        </a:spcBef>
        <a:spcAft>
          <a:spcPct val="0"/>
        </a:spcAft>
        <a:defRPr sz="2800">
          <a:solidFill>
            <a:schemeClr val="accent1"/>
          </a:solidFill>
          <a:latin typeface="Arial" charset="0"/>
        </a:defRPr>
      </a:lvl5pPr>
      <a:lvl6pPr marL="457200" algn="l" rtl="0" eaLnBrk="1" fontAlgn="base" hangingPunct="1">
        <a:spcBef>
          <a:spcPct val="0"/>
        </a:spcBef>
        <a:spcAft>
          <a:spcPct val="0"/>
        </a:spcAft>
        <a:defRPr sz="2800">
          <a:solidFill>
            <a:schemeClr val="accent1"/>
          </a:solidFill>
          <a:latin typeface="Arial" charset="0"/>
        </a:defRPr>
      </a:lvl6pPr>
      <a:lvl7pPr marL="914400" algn="l" rtl="0" eaLnBrk="1" fontAlgn="base" hangingPunct="1">
        <a:spcBef>
          <a:spcPct val="0"/>
        </a:spcBef>
        <a:spcAft>
          <a:spcPct val="0"/>
        </a:spcAft>
        <a:defRPr sz="2800">
          <a:solidFill>
            <a:schemeClr val="accent1"/>
          </a:solidFill>
          <a:latin typeface="Arial" charset="0"/>
        </a:defRPr>
      </a:lvl7pPr>
      <a:lvl8pPr marL="1371600" algn="l" rtl="0" eaLnBrk="1" fontAlgn="base" hangingPunct="1">
        <a:spcBef>
          <a:spcPct val="0"/>
        </a:spcBef>
        <a:spcAft>
          <a:spcPct val="0"/>
        </a:spcAft>
        <a:defRPr sz="2800">
          <a:solidFill>
            <a:schemeClr val="accent1"/>
          </a:solidFill>
          <a:latin typeface="Arial" charset="0"/>
        </a:defRPr>
      </a:lvl8pPr>
      <a:lvl9pPr marL="1828800" algn="l" rtl="0" eaLnBrk="1" fontAlgn="base" hangingPunct="1">
        <a:spcBef>
          <a:spcPct val="0"/>
        </a:spcBef>
        <a:spcAft>
          <a:spcPct val="0"/>
        </a:spcAft>
        <a:defRPr sz="2800">
          <a:solidFill>
            <a:schemeClr val="accent1"/>
          </a:solidFill>
          <a:latin typeface="Arial" charset="0"/>
        </a:defRPr>
      </a:lvl9pPr>
    </p:titleStyle>
    <p:bodyStyle>
      <a:lvl1pPr marL="342900" indent="-342900" algn="l" rtl="0" eaLnBrk="1" fontAlgn="base" hangingPunct="1">
        <a:spcBef>
          <a:spcPct val="50000"/>
        </a:spcBef>
        <a:spcAft>
          <a:spcPct val="0"/>
        </a:spcAft>
        <a:defRPr sz="2000">
          <a:solidFill>
            <a:schemeClr val="accent1"/>
          </a:solidFill>
          <a:latin typeface="+mn-lt"/>
          <a:ea typeface="+mn-ea"/>
          <a:cs typeface="+mn-cs"/>
        </a:defRPr>
      </a:lvl1pPr>
      <a:lvl2pPr marL="341313" indent="-227013" algn="l" rtl="0" eaLnBrk="1" fontAlgn="base" hangingPunct="1">
        <a:spcBef>
          <a:spcPct val="50000"/>
        </a:spcBef>
        <a:spcAft>
          <a:spcPct val="0"/>
        </a:spcAft>
        <a:buClr>
          <a:schemeClr val="hlink"/>
        </a:buClr>
        <a:buChar char="•"/>
        <a:defRPr sz="2000">
          <a:solidFill>
            <a:schemeClr val="accent1"/>
          </a:solidFill>
          <a:latin typeface="+mn-lt"/>
        </a:defRPr>
      </a:lvl2pPr>
      <a:lvl3pPr marL="628650" indent="-173038" algn="l" rtl="0" eaLnBrk="1" fontAlgn="base" hangingPunct="1">
        <a:spcBef>
          <a:spcPct val="50000"/>
        </a:spcBef>
        <a:spcAft>
          <a:spcPct val="0"/>
        </a:spcAft>
        <a:buClr>
          <a:schemeClr val="hlink"/>
        </a:buClr>
        <a:buChar char="–"/>
        <a:defRPr sz="2000">
          <a:solidFill>
            <a:schemeClr val="accent1"/>
          </a:solidFill>
          <a:latin typeface="+mn-lt"/>
        </a:defRPr>
      </a:lvl3pPr>
      <a:lvl4pPr marL="969963" indent="-227013" algn="l" rtl="0" eaLnBrk="1" fontAlgn="base" hangingPunct="1">
        <a:spcBef>
          <a:spcPct val="50000"/>
        </a:spcBef>
        <a:spcAft>
          <a:spcPct val="0"/>
        </a:spcAft>
        <a:buClr>
          <a:schemeClr val="hlink"/>
        </a:buClr>
        <a:buChar char="–"/>
        <a:defRPr sz="2000">
          <a:solidFill>
            <a:schemeClr val="accent1"/>
          </a:solidFill>
          <a:latin typeface="+mn-lt"/>
        </a:defRPr>
      </a:lvl4pPr>
      <a:lvl5pPr marL="1311275" indent="-166688" algn="l" rtl="0" eaLnBrk="1" fontAlgn="base" hangingPunct="1">
        <a:spcBef>
          <a:spcPct val="50000"/>
        </a:spcBef>
        <a:spcAft>
          <a:spcPct val="0"/>
        </a:spcAft>
        <a:buClr>
          <a:schemeClr val="hlink"/>
        </a:buClr>
        <a:buChar char="–"/>
        <a:defRPr sz="2000">
          <a:solidFill>
            <a:schemeClr val="accent1"/>
          </a:solidFill>
          <a:latin typeface="+mn-lt"/>
        </a:defRPr>
      </a:lvl5pPr>
      <a:lvl6pPr marL="1768475" indent="-166688" algn="l" rtl="0" eaLnBrk="1" fontAlgn="base" hangingPunct="1">
        <a:spcBef>
          <a:spcPct val="50000"/>
        </a:spcBef>
        <a:spcAft>
          <a:spcPct val="0"/>
        </a:spcAft>
        <a:buClr>
          <a:schemeClr val="hlink"/>
        </a:buClr>
        <a:buChar char="–"/>
        <a:defRPr sz="2000">
          <a:solidFill>
            <a:schemeClr val="accent1"/>
          </a:solidFill>
          <a:latin typeface="+mn-lt"/>
        </a:defRPr>
      </a:lvl6pPr>
      <a:lvl7pPr marL="2225675" indent="-166688" algn="l" rtl="0" eaLnBrk="1" fontAlgn="base" hangingPunct="1">
        <a:spcBef>
          <a:spcPct val="50000"/>
        </a:spcBef>
        <a:spcAft>
          <a:spcPct val="0"/>
        </a:spcAft>
        <a:buClr>
          <a:schemeClr val="hlink"/>
        </a:buClr>
        <a:buChar char="–"/>
        <a:defRPr sz="2000">
          <a:solidFill>
            <a:schemeClr val="accent1"/>
          </a:solidFill>
          <a:latin typeface="+mn-lt"/>
        </a:defRPr>
      </a:lvl7pPr>
      <a:lvl8pPr marL="2682875" indent="-166688" algn="l" rtl="0" eaLnBrk="1" fontAlgn="base" hangingPunct="1">
        <a:spcBef>
          <a:spcPct val="50000"/>
        </a:spcBef>
        <a:spcAft>
          <a:spcPct val="0"/>
        </a:spcAft>
        <a:buClr>
          <a:schemeClr val="hlink"/>
        </a:buClr>
        <a:buChar char="–"/>
        <a:defRPr sz="2000">
          <a:solidFill>
            <a:schemeClr val="accent1"/>
          </a:solidFill>
          <a:latin typeface="+mn-lt"/>
        </a:defRPr>
      </a:lvl8pPr>
      <a:lvl9pPr marL="3140075" indent="-166688" algn="l" rtl="0" eaLnBrk="1" fontAlgn="base" hangingPunct="1">
        <a:spcBef>
          <a:spcPct val="50000"/>
        </a:spcBef>
        <a:spcAft>
          <a:spcPct val="0"/>
        </a:spcAft>
        <a:buClr>
          <a:schemeClr val="hlink"/>
        </a:buClr>
        <a:buChar char="–"/>
        <a:defRPr sz="20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281738"/>
            <a:ext cx="9144000" cy="576262"/>
            <a:chOff x="0" y="0"/>
            <a:chExt cx="5760" cy="2874"/>
          </a:xfrm>
        </p:grpSpPr>
        <p:sp>
          <p:nvSpPr>
            <p:cNvPr id="61443" name="Rectangle 3"/>
            <p:cNvSpPr>
              <a:spLocks noChangeArrowheads="1"/>
            </p:cNvSpPr>
            <p:nvPr userDrawn="1"/>
          </p:nvSpPr>
          <p:spPr bwMode="ltGray">
            <a:xfrm>
              <a:off x="0" y="475"/>
              <a:ext cx="5760" cy="1924"/>
            </a:xfrm>
            <a:prstGeom prst="rect">
              <a:avLst/>
            </a:prstGeom>
            <a:solidFill>
              <a:schemeClr val="accent1"/>
            </a:solid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BABABA"/>
                </a:solidFill>
              </a:endParaRPr>
            </a:p>
          </p:txBody>
        </p:sp>
        <p:sp>
          <p:nvSpPr>
            <p:cNvPr id="61444" name="Rectangle 4"/>
            <p:cNvSpPr>
              <a:spLocks noChangeArrowheads="1"/>
            </p:cNvSpPr>
            <p:nvPr userDrawn="1"/>
          </p:nvSpPr>
          <p:spPr bwMode="ltGray">
            <a:xfrm>
              <a:off x="0" y="2399"/>
              <a:ext cx="5760" cy="475"/>
            </a:xfrm>
            <a:prstGeom prst="rect">
              <a:avLst/>
            </a:prstGeom>
            <a:solidFill>
              <a:schemeClr val="hlink"/>
            </a:solid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BABABA"/>
                </a:solidFill>
              </a:endParaRPr>
            </a:p>
          </p:txBody>
        </p:sp>
        <p:sp>
          <p:nvSpPr>
            <p:cNvPr id="61445" name="Rectangle 5"/>
            <p:cNvSpPr>
              <a:spLocks noChangeArrowheads="1"/>
            </p:cNvSpPr>
            <p:nvPr userDrawn="1"/>
          </p:nvSpPr>
          <p:spPr bwMode="ltGray">
            <a:xfrm>
              <a:off x="0" y="0"/>
              <a:ext cx="5760" cy="475"/>
            </a:xfrm>
            <a:prstGeom prst="rect">
              <a:avLst/>
            </a:prstGeom>
            <a:solidFill>
              <a:schemeClr val="accent2"/>
            </a:solid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BABABA"/>
                </a:solidFill>
              </a:endParaRPr>
            </a:p>
          </p:txBody>
        </p:sp>
      </p:grpSp>
      <p:sp>
        <p:nvSpPr>
          <p:cNvPr id="1027" name="Rectangle 6"/>
          <p:cNvSpPr>
            <a:spLocks noGrp="1" noChangeArrowheads="1"/>
          </p:cNvSpPr>
          <p:nvPr>
            <p:ph type="title"/>
          </p:nvPr>
        </p:nvSpPr>
        <p:spPr bwMode="auto">
          <a:xfrm>
            <a:off x="292100" y="212725"/>
            <a:ext cx="7240588" cy="509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1252538" y="1512888"/>
            <a:ext cx="720566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8" name="Rectangle 8"/>
          <p:cNvSpPr>
            <a:spLocks noGrp="1" noChangeArrowheads="1"/>
          </p:cNvSpPr>
          <p:nvPr>
            <p:ph type="ftr" sz="quarter" idx="3"/>
          </p:nvPr>
        </p:nvSpPr>
        <p:spPr bwMode="white">
          <a:xfrm>
            <a:off x="387350" y="6373813"/>
            <a:ext cx="1903413" cy="3937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defRPr sz="1000">
                <a:solidFill>
                  <a:schemeClr val="bg1"/>
                </a:solidFill>
              </a:defRPr>
            </a:lvl1pPr>
          </a:lstStyle>
          <a:p>
            <a:pPr defTabSz="914400" fontAlgn="base">
              <a:spcBef>
                <a:spcPct val="0"/>
              </a:spcBef>
              <a:spcAft>
                <a:spcPct val="0"/>
              </a:spcAft>
              <a:defRPr/>
            </a:pPr>
            <a:r>
              <a:rPr lang="en-US" dirty="0">
                <a:solidFill>
                  <a:srgbClr val="FFFFFF"/>
                </a:solidFill>
              </a:rPr>
              <a:t>Medical Society of Delaware</a:t>
            </a:r>
          </a:p>
        </p:txBody>
      </p:sp>
      <p:sp>
        <p:nvSpPr>
          <p:cNvPr id="61449" name="Rectangle 9"/>
          <p:cNvSpPr>
            <a:spLocks noGrp="1" noChangeArrowheads="1"/>
          </p:cNvSpPr>
          <p:nvPr>
            <p:ph type="sldNum" sz="quarter" idx="4"/>
          </p:nvPr>
        </p:nvSpPr>
        <p:spPr bwMode="white">
          <a:xfrm>
            <a:off x="8458200" y="6443663"/>
            <a:ext cx="446088" cy="261937"/>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r">
              <a:defRPr sz="1000">
                <a:solidFill>
                  <a:schemeClr val="bg1"/>
                </a:solidFill>
              </a:defRPr>
            </a:lvl1pPr>
          </a:lstStyle>
          <a:p>
            <a:pPr defTabSz="914400" fontAlgn="base">
              <a:spcBef>
                <a:spcPct val="0"/>
              </a:spcBef>
              <a:spcAft>
                <a:spcPct val="0"/>
              </a:spcAft>
              <a:defRPr/>
            </a:pPr>
            <a:fld id="{2AA0F762-F82E-445D-A926-0DC15E6E483E}" type="slidenum">
              <a:rPr lang="en-US">
                <a:solidFill>
                  <a:srgbClr val="FFFFFF"/>
                </a:solidFill>
              </a:rPr>
              <a:pPr defTabSz="914400" fontAlgn="base">
                <a:spcBef>
                  <a:spcPct val="0"/>
                </a:spcBef>
                <a:spcAft>
                  <a:spcPct val="0"/>
                </a:spcAft>
                <a:defRPr/>
              </a:pPr>
              <a:t>‹#›</a:t>
            </a:fld>
            <a:endParaRPr lang="en-US" dirty="0">
              <a:solidFill>
                <a:srgbClr val="FFFFFF"/>
              </a:solidFill>
            </a:endParaRPr>
          </a:p>
        </p:txBody>
      </p:sp>
      <p:pic>
        <p:nvPicPr>
          <p:cNvPr id="1031" name="Picture 18"/>
          <p:cNvPicPr>
            <a:picLocks noChangeAspect="1" noChangeArrowheads="1"/>
          </p:cNvPicPr>
          <p:nvPr/>
        </p:nvPicPr>
        <p:blipFill>
          <a:blip r:embed="rId15" cstate="print"/>
          <a:srcRect b="22749"/>
          <a:stretch>
            <a:fillRect/>
          </a:stretch>
        </p:blipFill>
        <p:spPr bwMode="auto">
          <a:xfrm>
            <a:off x="7839075" y="228600"/>
            <a:ext cx="1095375" cy="517525"/>
          </a:xfrm>
          <a:prstGeom prst="rect">
            <a:avLst/>
          </a:prstGeom>
          <a:noFill/>
          <a:ln w="9525">
            <a:noFill/>
            <a:miter lim="800000"/>
            <a:headEnd/>
            <a:tailEnd/>
          </a:ln>
        </p:spPr>
      </p:pic>
      <p:cxnSp>
        <p:nvCxnSpPr>
          <p:cNvPr id="11" name="Straight Connector 10"/>
          <p:cNvCxnSpPr/>
          <p:nvPr/>
        </p:nvCxnSpPr>
        <p:spPr bwMode="auto">
          <a:xfrm>
            <a:off x="0" y="814388"/>
            <a:ext cx="7791450" cy="1587"/>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268263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Lst>
  <p:transition>
    <p:wipe dir="r"/>
  </p:transition>
  <p:hf hdr="0" dt="0"/>
  <p:txStyles>
    <p:titleStyle>
      <a:lvl1pPr algn="l" rtl="0" eaLnBrk="1" fontAlgn="base" hangingPunct="1">
        <a:spcBef>
          <a:spcPct val="0"/>
        </a:spcBef>
        <a:spcAft>
          <a:spcPct val="0"/>
        </a:spcAft>
        <a:defRPr sz="2800">
          <a:solidFill>
            <a:schemeClr val="accent1"/>
          </a:solidFill>
          <a:latin typeface="+mj-lt"/>
          <a:ea typeface="+mj-ea"/>
          <a:cs typeface="+mj-cs"/>
        </a:defRPr>
      </a:lvl1pPr>
      <a:lvl2pPr algn="l" rtl="0" eaLnBrk="1" fontAlgn="base" hangingPunct="1">
        <a:spcBef>
          <a:spcPct val="0"/>
        </a:spcBef>
        <a:spcAft>
          <a:spcPct val="0"/>
        </a:spcAft>
        <a:defRPr sz="2800">
          <a:solidFill>
            <a:schemeClr val="accent1"/>
          </a:solidFill>
          <a:latin typeface="Arial" charset="0"/>
        </a:defRPr>
      </a:lvl2pPr>
      <a:lvl3pPr algn="l" rtl="0" eaLnBrk="1" fontAlgn="base" hangingPunct="1">
        <a:spcBef>
          <a:spcPct val="0"/>
        </a:spcBef>
        <a:spcAft>
          <a:spcPct val="0"/>
        </a:spcAft>
        <a:defRPr sz="2800">
          <a:solidFill>
            <a:schemeClr val="accent1"/>
          </a:solidFill>
          <a:latin typeface="Arial" charset="0"/>
        </a:defRPr>
      </a:lvl3pPr>
      <a:lvl4pPr algn="l" rtl="0" eaLnBrk="1" fontAlgn="base" hangingPunct="1">
        <a:spcBef>
          <a:spcPct val="0"/>
        </a:spcBef>
        <a:spcAft>
          <a:spcPct val="0"/>
        </a:spcAft>
        <a:defRPr sz="2800">
          <a:solidFill>
            <a:schemeClr val="accent1"/>
          </a:solidFill>
          <a:latin typeface="Arial" charset="0"/>
        </a:defRPr>
      </a:lvl4pPr>
      <a:lvl5pPr algn="l" rtl="0" eaLnBrk="1" fontAlgn="base" hangingPunct="1">
        <a:spcBef>
          <a:spcPct val="0"/>
        </a:spcBef>
        <a:spcAft>
          <a:spcPct val="0"/>
        </a:spcAft>
        <a:defRPr sz="2800">
          <a:solidFill>
            <a:schemeClr val="accent1"/>
          </a:solidFill>
          <a:latin typeface="Arial" charset="0"/>
        </a:defRPr>
      </a:lvl5pPr>
      <a:lvl6pPr marL="457200" algn="l" rtl="0" eaLnBrk="1" fontAlgn="base" hangingPunct="1">
        <a:spcBef>
          <a:spcPct val="0"/>
        </a:spcBef>
        <a:spcAft>
          <a:spcPct val="0"/>
        </a:spcAft>
        <a:defRPr sz="2800">
          <a:solidFill>
            <a:schemeClr val="accent1"/>
          </a:solidFill>
          <a:latin typeface="Arial" charset="0"/>
        </a:defRPr>
      </a:lvl6pPr>
      <a:lvl7pPr marL="914400" algn="l" rtl="0" eaLnBrk="1" fontAlgn="base" hangingPunct="1">
        <a:spcBef>
          <a:spcPct val="0"/>
        </a:spcBef>
        <a:spcAft>
          <a:spcPct val="0"/>
        </a:spcAft>
        <a:defRPr sz="2800">
          <a:solidFill>
            <a:schemeClr val="accent1"/>
          </a:solidFill>
          <a:latin typeface="Arial" charset="0"/>
        </a:defRPr>
      </a:lvl7pPr>
      <a:lvl8pPr marL="1371600" algn="l" rtl="0" eaLnBrk="1" fontAlgn="base" hangingPunct="1">
        <a:spcBef>
          <a:spcPct val="0"/>
        </a:spcBef>
        <a:spcAft>
          <a:spcPct val="0"/>
        </a:spcAft>
        <a:defRPr sz="2800">
          <a:solidFill>
            <a:schemeClr val="accent1"/>
          </a:solidFill>
          <a:latin typeface="Arial" charset="0"/>
        </a:defRPr>
      </a:lvl8pPr>
      <a:lvl9pPr marL="1828800" algn="l" rtl="0" eaLnBrk="1" fontAlgn="base" hangingPunct="1">
        <a:spcBef>
          <a:spcPct val="0"/>
        </a:spcBef>
        <a:spcAft>
          <a:spcPct val="0"/>
        </a:spcAft>
        <a:defRPr sz="2800">
          <a:solidFill>
            <a:schemeClr val="accent1"/>
          </a:solidFill>
          <a:latin typeface="Arial" charset="0"/>
        </a:defRPr>
      </a:lvl9pPr>
    </p:titleStyle>
    <p:bodyStyle>
      <a:lvl1pPr marL="342900" indent="-342900" algn="l" rtl="0" eaLnBrk="1" fontAlgn="base" hangingPunct="1">
        <a:spcBef>
          <a:spcPct val="50000"/>
        </a:spcBef>
        <a:spcAft>
          <a:spcPct val="0"/>
        </a:spcAft>
        <a:defRPr sz="2000">
          <a:solidFill>
            <a:schemeClr val="accent1"/>
          </a:solidFill>
          <a:latin typeface="+mn-lt"/>
          <a:ea typeface="+mn-ea"/>
          <a:cs typeface="+mn-cs"/>
        </a:defRPr>
      </a:lvl1pPr>
      <a:lvl2pPr marL="341313" indent="-227013" algn="l" rtl="0" eaLnBrk="1" fontAlgn="base" hangingPunct="1">
        <a:spcBef>
          <a:spcPct val="50000"/>
        </a:spcBef>
        <a:spcAft>
          <a:spcPct val="0"/>
        </a:spcAft>
        <a:buClr>
          <a:schemeClr val="hlink"/>
        </a:buClr>
        <a:buChar char="•"/>
        <a:defRPr sz="2000">
          <a:solidFill>
            <a:schemeClr val="accent1"/>
          </a:solidFill>
          <a:latin typeface="+mn-lt"/>
        </a:defRPr>
      </a:lvl2pPr>
      <a:lvl3pPr marL="628650" indent="-173038" algn="l" rtl="0" eaLnBrk="1" fontAlgn="base" hangingPunct="1">
        <a:spcBef>
          <a:spcPct val="50000"/>
        </a:spcBef>
        <a:spcAft>
          <a:spcPct val="0"/>
        </a:spcAft>
        <a:buClr>
          <a:schemeClr val="hlink"/>
        </a:buClr>
        <a:buChar char="–"/>
        <a:defRPr sz="2000">
          <a:solidFill>
            <a:schemeClr val="accent1"/>
          </a:solidFill>
          <a:latin typeface="+mn-lt"/>
        </a:defRPr>
      </a:lvl3pPr>
      <a:lvl4pPr marL="969963" indent="-227013" algn="l" rtl="0" eaLnBrk="1" fontAlgn="base" hangingPunct="1">
        <a:spcBef>
          <a:spcPct val="50000"/>
        </a:spcBef>
        <a:spcAft>
          <a:spcPct val="0"/>
        </a:spcAft>
        <a:buClr>
          <a:schemeClr val="hlink"/>
        </a:buClr>
        <a:buChar char="–"/>
        <a:defRPr sz="2000">
          <a:solidFill>
            <a:schemeClr val="accent1"/>
          </a:solidFill>
          <a:latin typeface="+mn-lt"/>
        </a:defRPr>
      </a:lvl4pPr>
      <a:lvl5pPr marL="1311275" indent="-166688" algn="l" rtl="0" eaLnBrk="1" fontAlgn="base" hangingPunct="1">
        <a:spcBef>
          <a:spcPct val="50000"/>
        </a:spcBef>
        <a:spcAft>
          <a:spcPct val="0"/>
        </a:spcAft>
        <a:buClr>
          <a:schemeClr val="hlink"/>
        </a:buClr>
        <a:buChar char="–"/>
        <a:defRPr sz="2000">
          <a:solidFill>
            <a:schemeClr val="accent1"/>
          </a:solidFill>
          <a:latin typeface="+mn-lt"/>
        </a:defRPr>
      </a:lvl5pPr>
      <a:lvl6pPr marL="1768475" indent="-166688" algn="l" rtl="0" eaLnBrk="1" fontAlgn="base" hangingPunct="1">
        <a:spcBef>
          <a:spcPct val="50000"/>
        </a:spcBef>
        <a:spcAft>
          <a:spcPct val="0"/>
        </a:spcAft>
        <a:buClr>
          <a:schemeClr val="hlink"/>
        </a:buClr>
        <a:buChar char="–"/>
        <a:defRPr sz="2000">
          <a:solidFill>
            <a:schemeClr val="accent1"/>
          </a:solidFill>
          <a:latin typeface="+mn-lt"/>
        </a:defRPr>
      </a:lvl6pPr>
      <a:lvl7pPr marL="2225675" indent="-166688" algn="l" rtl="0" eaLnBrk="1" fontAlgn="base" hangingPunct="1">
        <a:spcBef>
          <a:spcPct val="50000"/>
        </a:spcBef>
        <a:spcAft>
          <a:spcPct val="0"/>
        </a:spcAft>
        <a:buClr>
          <a:schemeClr val="hlink"/>
        </a:buClr>
        <a:buChar char="–"/>
        <a:defRPr sz="2000">
          <a:solidFill>
            <a:schemeClr val="accent1"/>
          </a:solidFill>
          <a:latin typeface="+mn-lt"/>
        </a:defRPr>
      </a:lvl7pPr>
      <a:lvl8pPr marL="2682875" indent="-166688" algn="l" rtl="0" eaLnBrk="1" fontAlgn="base" hangingPunct="1">
        <a:spcBef>
          <a:spcPct val="50000"/>
        </a:spcBef>
        <a:spcAft>
          <a:spcPct val="0"/>
        </a:spcAft>
        <a:buClr>
          <a:schemeClr val="hlink"/>
        </a:buClr>
        <a:buChar char="–"/>
        <a:defRPr sz="2000">
          <a:solidFill>
            <a:schemeClr val="accent1"/>
          </a:solidFill>
          <a:latin typeface="+mn-lt"/>
        </a:defRPr>
      </a:lvl8pPr>
      <a:lvl9pPr marL="3140075" indent="-166688" algn="l" rtl="0" eaLnBrk="1" fontAlgn="base" hangingPunct="1">
        <a:spcBef>
          <a:spcPct val="50000"/>
        </a:spcBef>
        <a:spcAft>
          <a:spcPct val="0"/>
        </a:spcAft>
        <a:buClr>
          <a:schemeClr val="hlink"/>
        </a:buClr>
        <a:buChar char="–"/>
        <a:defRPr sz="20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9.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k9Kzc0WxUB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211counts.org/"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hyperlink" Target="http://de.211counts.org/" TargetMode="External"/><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6.xml"/><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jpe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26.jp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jpe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01" name="Picture 9" descr="MP90043091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3092" y="3835400"/>
            <a:ext cx="2667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3" descr="j02020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35400"/>
            <a:ext cx="16938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7" descr="MP90044647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810000"/>
            <a:ext cx="1905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8" descr="MP90044848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810000"/>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1991" y="362715"/>
            <a:ext cx="1871209" cy="111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txBox="1"/>
          <p:nvPr/>
        </p:nvSpPr>
        <p:spPr>
          <a:xfrm>
            <a:off x="1739940" y="3048000"/>
            <a:ext cx="7175460"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lvl1pPr>
              <a:defRPr sz="1800">
                <a:solidFill>
                  <a:schemeClr val="accent1"/>
                </a:solidFill>
              </a:defRPr>
            </a:lvl1pPr>
          </a:lstStyle>
          <a:p>
            <a:r>
              <a:rPr sz="2400" b="1" dirty="0">
                <a:solidFill>
                  <a:schemeClr val="bg1"/>
                </a:solidFill>
              </a:rPr>
              <a:t>Strengthening Links to Community Services</a:t>
            </a: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5384" y="1712703"/>
            <a:ext cx="3351616" cy="67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80387"/>
      </p:ext>
    </p:extLst>
  </p:cSld>
  <p:clrMapOvr>
    <a:masterClrMapping/>
  </p:clrMapOvr>
  <p:transition>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1" y="149233"/>
            <a:ext cx="7647709" cy="588522"/>
          </a:xfrm>
        </p:spPr>
        <p:txBody>
          <a:bodyPr>
            <a:noAutofit/>
          </a:bodyPr>
          <a:lstStyle/>
          <a:p>
            <a:r>
              <a:rPr lang="en-US" altLang="en-US" dirty="0"/>
              <a:t>Start with 2-1-1.  It’s one easy way to find help.</a:t>
            </a:r>
            <a:endParaRPr lang="en-US" altLang="en-US" dirty="0">
              <a:solidFill>
                <a:srgbClr val="10167F"/>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553200" y="6248400"/>
            <a:ext cx="2045153" cy="457200"/>
          </a:xfrm>
        </p:spPr>
        <p:txBody>
          <a:bodyPr/>
          <a:lstStyle/>
          <a:p>
            <a:pPr defTabSz="914400" fontAlgn="base">
              <a:spcBef>
                <a:spcPct val="0"/>
              </a:spcBef>
              <a:spcAft>
                <a:spcPct val="0"/>
              </a:spcAft>
              <a:defRPr/>
            </a:pPr>
            <a:fld id="{7D182249-1998-4F51-9E70-DC5EB3591124}" type="slidenum">
              <a:rPr lang="en-US" altLang="en-US" smtClean="0">
                <a:solidFill>
                  <a:srgbClr val="FFFFFF"/>
                </a:solidFill>
              </a:rPr>
              <a:pPr defTabSz="914400" fontAlgn="base">
                <a:spcBef>
                  <a:spcPct val="0"/>
                </a:spcBef>
                <a:spcAft>
                  <a:spcPct val="0"/>
                </a:spcAft>
                <a:defRPr/>
              </a:pPr>
              <a:t>10</a:t>
            </a:fld>
            <a:endParaRPr lang="en-US" altLang="en-US" dirty="0">
              <a:solidFill>
                <a:srgbClr val="FFFFFF"/>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16764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1997" y="2418323"/>
            <a:ext cx="2333903" cy="1867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3444" y="930763"/>
            <a:ext cx="1153773" cy="101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9306" y="1316629"/>
            <a:ext cx="1153773" cy="101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108" y="978093"/>
            <a:ext cx="1153773" cy="101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39" y="1828800"/>
            <a:ext cx="1153773" cy="101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5403" y="3039879"/>
            <a:ext cx="1153773" cy="101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0433" y="4510248"/>
            <a:ext cx="1153773" cy="101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4380" y="2410307"/>
            <a:ext cx="1153773" cy="101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5598" y="3558962"/>
            <a:ext cx="1153773" cy="101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8224" y="4092414"/>
            <a:ext cx="1153773" cy="101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Straight Connector 33"/>
          <p:cNvCxnSpPr/>
          <p:nvPr/>
        </p:nvCxnSpPr>
        <p:spPr bwMode="auto">
          <a:xfrm flipH="1">
            <a:off x="4267200" y="1964803"/>
            <a:ext cx="3131" cy="56204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flipH="1" flipV="1">
            <a:off x="4620434" y="4245237"/>
            <a:ext cx="261084" cy="330375"/>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6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528073"/>
            <a:ext cx="1153773" cy="101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8" name="Straight Connector 57"/>
          <p:cNvCxnSpPr/>
          <p:nvPr/>
        </p:nvCxnSpPr>
        <p:spPr bwMode="auto">
          <a:xfrm>
            <a:off x="3200400" y="1964803"/>
            <a:ext cx="152400" cy="45352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a:off x="2614612" y="2590800"/>
            <a:ext cx="509588" cy="1524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63" name="Straight Connector 62"/>
          <p:cNvCxnSpPr>
            <a:stCxn id="47" idx="3"/>
          </p:cNvCxnSpPr>
          <p:nvPr/>
        </p:nvCxnSpPr>
        <p:spPr bwMode="auto">
          <a:xfrm>
            <a:off x="2419176" y="3548204"/>
            <a:ext cx="62882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049" name="Straight Connector 2048"/>
          <p:cNvCxnSpPr/>
          <p:nvPr/>
        </p:nvCxnSpPr>
        <p:spPr bwMode="auto">
          <a:xfrm flipV="1">
            <a:off x="2869406" y="3863056"/>
            <a:ext cx="330994" cy="42239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053" name="Straight Connector 2052"/>
          <p:cNvCxnSpPr>
            <a:stCxn id="66" idx="0"/>
          </p:cNvCxnSpPr>
          <p:nvPr/>
        </p:nvCxnSpPr>
        <p:spPr bwMode="auto">
          <a:xfrm flipV="1">
            <a:off x="3777287" y="3962400"/>
            <a:ext cx="128679" cy="56567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055" name="Straight Connector 2054"/>
          <p:cNvCxnSpPr>
            <a:stCxn id="50" idx="1"/>
          </p:cNvCxnSpPr>
          <p:nvPr/>
        </p:nvCxnSpPr>
        <p:spPr bwMode="auto">
          <a:xfrm flipH="1" flipV="1">
            <a:off x="5142603" y="3810000"/>
            <a:ext cx="402995" cy="25728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058" name="Straight Connector 2057"/>
          <p:cNvCxnSpPr/>
          <p:nvPr/>
        </p:nvCxnSpPr>
        <p:spPr bwMode="auto">
          <a:xfrm flipV="1">
            <a:off x="5065954" y="2245825"/>
            <a:ext cx="229946" cy="34497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061" name="Straight Connector 2060"/>
          <p:cNvCxnSpPr/>
          <p:nvPr/>
        </p:nvCxnSpPr>
        <p:spPr bwMode="auto">
          <a:xfrm>
            <a:off x="5197320" y="3039879"/>
            <a:ext cx="34827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068" name="TextBox 2067"/>
          <p:cNvSpPr txBox="1"/>
          <p:nvPr/>
        </p:nvSpPr>
        <p:spPr>
          <a:xfrm>
            <a:off x="3841626" y="1210000"/>
            <a:ext cx="941251" cy="369332"/>
          </a:xfrm>
          <a:prstGeom prst="rect">
            <a:avLst/>
          </a:prstGeom>
          <a:noFill/>
        </p:spPr>
        <p:txBody>
          <a:bodyPr wrap="square" rtlCol="0">
            <a:spAutoFit/>
          </a:bodyPr>
          <a:lstStyle/>
          <a:p>
            <a:pPr defTabSz="914400" fontAlgn="base">
              <a:spcBef>
                <a:spcPct val="0"/>
              </a:spcBef>
              <a:spcAft>
                <a:spcPct val="0"/>
              </a:spcAft>
              <a:defRPr/>
            </a:pPr>
            <a:r>
              <a:rPr lang="en-US" sz="1800" dirty="0">
                <a:solidFill>
                  <a:srgbClr val="C00000"/>
                </a:solidFill>
              </a:rPr>
              <a:t>Food</a:t>
            </a:r>
            <a:endParaRPr lang="en-US" sz="2400" dirty="0">
              <a:solidFill>
                <a:srgbClr val="BABABA"/>
              </a:solidFill>
            </a:endParaRPr>
          </a:p>
        </p:txBody>
      </p:sp>
      <p:sp>
        <p:nvSpPr>
          <p:cNvPr id="93" name="TextBox 92"/>
          <p:cNvSpPr txBox="1"/>
          <p:nvPr/>
        </p:nvSpPr>
        <p:spPr>
          <a:xfrm>
            <a:off x="5074972" y="1595471"/>
            <a:ext cx="1047512" cy="369332"/>
          </a:xfrm>
          <a:prstGeom prst="rect">
            <a:avLst/>
          </a:prstGeom>
          <a:noFill/>
        </p:spPr>
        <p:txBody>
          <a:bodyPr wrap="square" rtlCol="0">
            <a:spAutoFit/>
          </a:bodyPr>
          <a:lstStyle/>
          <a:p>
            <a:pPr defTabSz="914400" fontAlgn="base">
              <a:spcBef>
                <a:spcPct val="0"/>
              </a:spcBef>
              <a:spcAft>
                <a:spcPct val="0"/>
              </a:spcAft>
              <a:defRPr/>
            </a:pPr>
            <a:r>
              <a:rPr lang="en-US" sz="1800" b="1" dirty="0">
                <a:solidFill>
                  <a:schemeClr val="bg2"/>
                </a:solidFill>
              </a:rPr>
              <a:t>Shelter</a:t>
            </a:r>
            <a:endParaRPr lang="en-US" sz="2400" b="1" dirty="0">
              <a:solidFill>
                <a:schemeClr val="bg2"/>
              </a:solidFill>
            </a:endParaRPr>
          </a:p>
        </p:txBody>
      </p:sp>
      <p:sp>
        <p:nvSpPr>
          <p:cNvPr id="94" name="TextBox 93"/>
          <p:cNvSpPr txBox="1"/>
          <p:nvPr/>
        </p:nvSpPr>
        <p:spPr>
          <a:xfrm>
            <a:off x="2496746" y="1202659"/>
            <a:ext cx="941251" cy="553998"/>
          </a:xfrm>
          <a:prstGeom prst="rect">
            <a:avLst/>
          </a:prstGeom>
          <a:noFill/>
        </p:spPr>
        <p:txBody>
          <a:bodyPr wrap="square" rtlCol="0">
            <a:spAutoFit/>
          </a:bodyPr>
          <a:lstStyle/>
          <a:p>
            <a:pPr algn="ctr" defTabSz="914400" fontAlgn="base">
              <a:spcBef>
                <a:spcPct val="0"/>
              </a:spcBef>
              <a:spcAft>
                <a:spcPct val="0"/>
              </a:spcAft>
              <a:defRPr/>
            </a:pPr>
            <a:r>
              <a:rPr lang="en-US" sz="1800" dirty="0">
                <a:solidFill>
                  <a:srgbClr val="C00000"/>
                </a:solidFill>
              </a:rPr>
              <a:t>Utility </a:t>
            </a:r>
            <a:r>
              <a:rPr lang="en-US" sz="1200" dirty="0">
                <a:solidFill>
                  <a:srgbClr val="C00000"/>
                </a:solidFill>
              </a:rPr>
              <a:t>Assistance</a:t>
            </a:r>
            <a:endParaRPr lang="en-US" sz="1200" dirty="0">
              <a:solidFill>
                <a:srgbClr val="BABABA"/>
              </a:solidFill>
            </a:endParaRPr>
          </a:p>
        </p:txBody>
      </p:sp>
      <p:sp>
        <p:nvSpPr>
          <p:cNvPr id="95" name="TextBox 94"/>
          <p:cNvSpPr txBox="1"/>
          <p:nvPr/>
        </p:nvSpPr>
        <p:spPr>
          <a:xfrm>
            <a:off x="1562139" y="2157514"/>
            <a:ext cx="1047511" cy="338554"/>
          </a:xfrm>
          <a:prstGeom prst="rect">
            <a:avLst/>
          </a:prstGeom>
          <a:noFill/>
        </p:spPr>
        <p:txBody>
          <a:bodyPr wrap="square" rtlCol="0">
            <a:spAutoFit/>
          </a:bodyPr>
          <a:lstStyle/>
          <a:p>
            <a:pPr defTabSz="914400" fontAlgn="base">
              <a:spcBef>
                <a:spcPct val="0"/>
              </a:spcBef>
              <a:spcAft>
                <a:spcPct val="0"/>
              </a:spcAft>
              <a:defRPr/>
            </a:pPr>
            <a:r>
              <a:rPr lang="en-US" sz="1600" dirty="0">
                <a:solidFill>
                  <a:srgbClr val="C00000"/>
                </a:solidFill>
              </a:rPr>
              <a:t>Addiction</a:t>
            </a:r>
            <a:endParaRPr lang="en-US" sz="1600" dirty="0">
              <a:solidFill>
                <a:srgbClr val="BABABA"/>
              </a:solidFill>
            </a:endParaRPr>
          </a:p>
        </p:txBody>
      </p:sp>
      <p:sp>
        <p:nvSpPr>
          <p:cNvPr id="96" name="TextBox 95"/>
          <p:cNvSpPr txBox="1"/>
          <p:nvPr/>
        </p:nvSpPr>
        <p:spPr>
          <a:xfrm>
            <a:off x="1821894" y="4419128"/>
            <a:ext cx="1047512" cy="369332"/>
          </a:xfrm>
          <a:prstGeom prst="rect">
            <a:avLst/>
          </a:prstGeom>
          <a:noFill/>
        </p:spPr>
        <p:txBody>
          <a:bodyPr wrap="square" rtlCol="0">
            <a:spAutoFit/>
          </a:bodyPr>
          <a:lstStyle/>
          <a:p>
            <a:pPr defTabSz="914400" fontAlgn="base">
              <a:spcBef>
                <a:spcPct val="0"/>
              </a:spcBef>
              <a:spcAft>
                <a:spcPct val="0"/>
              </a:spcAft>
              <a:defRPr/>
            </a:pPr>
            <a:r>
              <a:rPr lang="en-US" sz="1800" dirty="0">
                <a:solidFill>
                  <a:srgbClr val="C00000"/>
                </a:solidFill>
              </a:rPr>
              <a:t>Housing</a:t>
            </a:r>
            <a:endParaRPr lang="en-US" sz="2400" dirty="0">
              <a:solidFill>
                <a:srgbClr val="BABABA"/>
              </a:solidFill>
            </a:endParaRPr>
          </a:p>
        </p:txBody>
      </p:sp>
      <p:sp>
        <p:nvSpPr>
          <p:cNvPr id="97" name="TextBox 96"/>
          <p:cNvSpPr txBox="1"/>
          <p:nvPr/>
        </p:nvSpPr>
        <p:spPr>
          <a:xfrm>
            <a:off x="1431314" y="3371346"/>
            <a:ext cx="914336" cy="369332"/>
          </a:xfrm>
          <a:prstGeom prst="rect">
            <a:avLst/>
          </a:prstGeom>
          <a:noFill/>
        </p:spPr>
        <p:txBody>
          <a:bodyPr wrap="square" rtlCol="0">
            <a:spAutoFit/>
          </a:bodyPr>
          <a:lstStyle/>
          <a:p>
            <a:pPr defTabSz="914400" fontAlgn="base">
              <a:spcBef>
                <a:spcPct val="0"/>
              </a:spcBef>
              <a:spcAft>
                <a:spcPct val="0"/>
              </a:spcAft>
              <a:defRPr/>
            </a:pPr>
            <a:r>
              <a:rPr lang="en-US" sz="1800" dirty="0">
                <a:solidFill>
                  <a:srgbClr val="C00000"/>
                </a:solidFill>
              </a:rPr>
              <a:t>Health</a:t>
            </a:r>
            <a:endParaRPr lang="en-US" sz="2400" dirty="0">
              <a:solidFill>
                <a:srgbClr val="C00000"/>
              </a:solidFill>
            </a:endParaRPr>
          </a:p>
        </p:txBody>
      </p:sp>
      <p:sp>
        <p:nvSpPr>
          <p:cNvPr id="98" name="TextBox 97"/>
          <p:cNvSpPr txBox="1"/>
          <p:nvPr/>
        </p:nvSpPr>
        <p:spPr>
          <a:xfrm>
            <a:off x="5771103" y="2590800"/>
            <a:ext cx="1047512" cy="646331"/>
          </a:xfrm>
          <a:prstGeom prst="rect">
            <a:avLst/>
          </a:prstGeom>
          <a:noFill/>
        </p:spPr>
        <p:txBody>
          <a:bodyPr wrap="square" rtlCol="0">
            <a:spAutoFit/>
          </a:bodyPr>
          <a:lstStyle/>
          <a:p>
            <a:pPr defTabSz="914400" fontAlgn="base">
              <a:spcBef>
                <a:spcPct val="0"/>
              </a:spcBef>
              <a:spcAft>
                <a:spcPct val="0"/>
              </a:spcAft>
              <a:defRPr/>
            </a:pPr>
            <a:r>
              <a:rPr lang="en-US" sz="1800" dirty="0">
                <a:solidFill>
                  <a:srgbClr val="C00000"/>
                </a:solidFill>
              </a:rPr>
              <a:t>Elder Care</a:t>
            </a:r>
            <a:endParaRPr lang="en-US" sz="2400" dirty="0">
              <a:solidFill>
                <a:srgbClr val="BABABA"/>
              </a:solidFill>
            </a:endParaRPr>
          </a:p>
        </p:txBody>
      </p:sp>
      <p:sp>
        <p:nvSpPr>
          <p:cNvPr id="99" name="TextBox 98"/>
          <p:cNvSpPr txBox="1"/>
          <p:nvPr/>
        </p:nvSpPr>
        <p:spPr>
          <a:xfrm>
            <a:off x="3293003" y="4766978"/>
            <a:ext cx="1047512" cy="584775"/>
          </a:xfrm>
          <a:prstGeom prst="rect">
            <a:avLst/>
          </a:prstGeom>
          <a:noFill/>
        </p:spPr>
        <p:txBody>
          <a:bodyPr wrap="square" rtlCol="0">
            <a:spAutoFit/>
          </a:bodyPr>
          <a:lstStyle/>
          <a:p>
            <a:pPr defTabSz="914400" fontAlgn="base">
              <a:spcBef>
                <a:spcPct val="0"/>
              </a:spcBef>
              <a:spcAft>
                <a:spcPct val="0"/>
              </a:spcAft>
              <a:defRPr/>
            </a:pPr>
            <a:r>
              <a:rPr lang="en-US" sz="1800" dirty="0">
                <a:solidFill>
                  <a:srgbClr val="C00000"/>
                </a:solidFill>
              </a:rPr>
              <a:t>Suicide </a:t>
            </a:r>
            <a:r>
              <a:rPr lang="en-US" sz="1400" dirty="0">
                <a:solidFill>
                  <a:srgbClr val="C00000"/>
                </a:solidFill>
              </a:rPr>
              <a:t>Prevention</a:t>
            </a:r>
            <a:endParaRPr lang="en-US" sz="1400" dirty="0">
              <a:solidFill>
                <a:srgbClr val="BABABA"/>
              </a:solidFill>
            </a:endParaRPr>
          </a:p>
        </p:txBody>
      </p:sp>
      <p:sp>
        <p:nvSpPr>
          <p:cNvPr id="100" name="TextBox 99"/>
          <p:cNvSpPr txBox="1"/>
          <p:nvPr/>
        </p:nvSpPr>
        <p:spPr>
          <a:xfrm>
            <a:off x="5685054" y="3863056"/>
            <a:ext cx="1047512" cy="369332"/>
          </a:xfrm>
          <a:prstGeom prst="rect">
            <a:avLst/>
          </a:prstGeom>
          <a:noFill/>
        </p:spPr>
        <p:txBody>
          <a:bodyPr wrap="square" rtlCol="0">
            <a:spAutoFit/>
          </a:bodyPr>
          <a:lstStyle/>
          <a:p>
            <a:pPr defTabSz="914400" fontAlgn="base">
              <a:spcBef>
                <a:spcPct val="0"/>
              </a:spcBef>
              <a:spcAft>
                <a:spcPct val="0"/>
              </a:spcAft>
              <a:defRPr/>
            </a:pPr>
            <a:r>
              <a:rPr lang="en-US" sz="1800" dirty="0">
                <a:solidFill>
                  <a:srgbClr val="C00000"/>
                </a:solidFill>
              </a:rPr>
              <a:t>Taxes</a:t>
            </a:r>
            <a:endParaRPr lang="en-US" sz="2400" dirty="0">
              <a:solidFill>
                <a:srgbClr val="BABABA"/>
              </a:solidFill>
            </a:endParaRPr>
          </a:p>
        </p:txBody>
      </p:sp>
      <p:sp>
        <p:nvSpPr>
          <p:cNvPr id="101" name="TextBox 100"/>
          <p:cNvSpPr txBox="1"/>
          <p:nvPr/>
        </p:nvSpPr>
        <p:spPr>
          <a:xfrm>
            <a:off x="4559722" y="4797755"/>
            <a:ext cx="1275195" cy="523220"/>
          </a:xfrm>
          <a:prstGeom prst="rect">
            <a:avLst/>
          </a:prstGeom>
          <a:noFill/>
        </p:spPr>
        <p:txBody>
          <a:bodyPr wrap="square" rtlCol="0">
            <a:spAutoFit/>
          </a:bodyPr>
          <a:lstStyle/>
          <a:p>
            <a:pPr algn="ctr" defTabSz="914400" fontAlgn="base">
              <a:spcBef>
                <a:spcPct val="0"/>
              </a:spcBef>
              <a:spcAft>
                <a:spcPct val="0"/>
              </a:spcAft>
              <a:defRPr/>
            </a:pPr>
            <a:r>
              <a:rPr lang="en-US" sz="1400" b="1" dirty="0">
                <a:solidFill>
                  <a:srgbClr val="C00000"/>
                </a:solidFill>
              </a:rPr>
              <a:t>Government</a:t>
            </a:r>
            <a:r>
              <a:rPr lang="en-US" sz="1400" dirty="0">
                <a:solidFill>
                  <a:srgbClr val="C00000"/>
                </a:solidFill>
              </a:rPr>
              <a:t> Agencies</a:t>
            </a:r>
            <a:endParaRPr lang="en-US" sz="1400" dirty="0">
              <a:solidFill>
                <a:srgbClr val="BABABA"/>
              </a:solidFill>
            </a:endParaRPr>
          </a:p>
        </p:txBody>
      </p:sp>
      <p:sp>
        <p:nvSpPr>
          <p:cNvPr id="2070" name="Rectangle 2069"/>
          <p:cNvSpPr/>
          <p:nvPr/>
        </p:nvSpPr>
        <p:spPr bwMode="auto">
          <a:xfrm>
            <a:off x="7098341" y="987761"/>
            <a:ext cx="1752600" cy="830997"/>
          </a:xfrm>
          <a:prstGeom prst="rect">
            <a:avLst/>
          </a:prstGeom>
          <a:solidFill>
            <a:srgbClr val="FFFF99"/>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defTabSz="914400" fontAlgn="base">
              <a:spcBef>
                <a:spcPct val="0"/>
              </a:spcBef>
              <a:spcAft>
                <a:spcPct val="0"/>
              </a:spcAft>
              <a:defRPr/>
            </a:pPr>
            <a:r>
              <a:rPr lang="en-US" sz="1600" dirty="0">
                <a:solidFill>
                  <a:srgbClr val="000000"/>
                </a:solidFill>
              </a:rPr>
              <a:t>Immediate help Monday-Friday</a:t>
            </a:r>
          </a:p>
          <a:p>
            <a:pPr defTabSz="914400" fontAlgn="base">
              <a:spcBef>
                <a:spcPct val="0"/>
              </a:spcBef>
              <a:spcAft>
                <a:spcPct val="0"/>
              </a:spcAft>
              <a:defRPr/>
            </a:pPr>
            <a:r>
              <a:rPr lang="en-US" sz="1600" dirty="0">
                <a:solidFill>
                  <a:srgbClr val="000000"/>
                </a:solidFill>
              </a:rPr>
              <a:t>8am-9pm</a:t>
            </a:r>
          </a:p>
        </p:txBody>
      </p:sp>
      <p:sp>
        <p:nvSpPr>
          <p:cNvPr id="104" name="Rectangle 103"/>
          <p:cNvSpPr/>
          <p:nvPr/>
        </p:nvSpPr>
        <p:spPr bwMode="auto">
          <a:xfrm>
            <a:off x="7149162" y="1915687"/>
            <a:ext cx="1751704" cy="1077218"/>
          </a:xfrm>
          <a:prstGeom prst="rect">
            <a:avLst/>
          </a:prstGeom>
          <a:solidFill>
            <a:srgbClr val="FFFF99"/>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defTabSz="914400" fontAlgn="base">
              <a:spcBef>
                <a:spcPct val="0"/>
              </a:spcBef>
              <a:spcAft>
                <a:spcPct val="0"/>
              </a:spcAft>
              <a:defRPr/>
            </a:pPr>
            <a:r>
              <a:rPr lang="en-US" sz="1600" dirty="0">
                <a:solidFill>
                  <a:srgbClr val="000000"/>
                </a:solidFill>
              </a:rPr>
              <a:t>Multi-channel access: phone, website, chat, or  text</a:t>
            </a:r>
          </a:p>
        </p:txBody>
      </p:sp>
      <p:sp>
        <p:nvSpPr>
          <p:cNvPr id="106" name="Rectangle 105"/>
          <p:cNvSpPr/>
          <p:nvPr/>
        </p:nvSpPr>
        <p:spPr bwMode="auto">
          <a:xfrm>
            <a:off x="7146882" y="3131403"/>
            <a:ext cx="1779493" cy="830997"/>
          </a:xfrm>
          <a:prstGeom prst="rect">
            <a:avLst/>
          </a:prstGeom>
          <a:solidFill>
            <a:srgbClr val="FFFF99"/>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defTabSz="914400" fontAlgn="base">
              <a:spcBef>
                <a:spcPct val="0"/>
              </a:spcBef>
              <a:spcAft>
                <a:spcPct val="0"/>
              </a:spcAft>
              <a:defRPr/>
            </a:pPr>
            <a:r>
              <a:rPr lang="en-US" sz="1600" dirty="0">
                <a:solidFill>
                  <a:srgbClr val="000000"/>
                </a:solidFill>
              </a:rPr>
              <a:t>Special care for vulnerable populations</a:t>
            </a:r>
          </a:p>
        </p:txBody>
      </p:sp>
      <p:sp>
        <p:nvSpPr>
          <p:cNvPr id="2073" name="TextBox 2072"/>
          <p:cNvSpPr txBox="1"/>
          <p:nvPr/>
        </p:nvSpPr>
        <p:spPr>
          <a:xfrm>
            <a:off x="1265403" y="6412520"/>
            <a:ext cx="8839200" cy="369332"/>
          </a:xfrm>
          <a:prstGeom prst="rect">
            <a:avLst/>
          </a:prstGeom>
          <a:noFill/>
        </p:spPr>
        <p:txBody>
          <a:bodyPr wrap="square" rtlCol="0">
            <a:spAutoFit/>
          </a:bodyPr>
          <a:lstStyle/>
          <a:p>
            <a:pPr defTabSz="914400" fontAlgn="base">
              <a:spcBef>
                <a:spcPct val="0"/>
              </a:spcBef>
              <a:spcAft>
                <a:spcPct val="0"/>
              </a:spcAft>
              <a:defRPr/>
            </a:pPr>
            <a:r>
              <a:rPr lang="en-US" sz="1800" dirty="0">
                <a:solidFill>
                  <a:srgbClr val="FFFFFF"/>
                </a:solidFill>
              </a:rPr>
              <a:t>From crisis to every day needs, 2-1-1 supports our communities.</a:t>
            </a:r>
          </a:p>
        </p:txBody>
      </p:sp>
      <p:sp>
        <p:nvSpPr>
          <p:cNvPr id="42" name="Rectangle 41"/>
          <p:cNvSpPr/>
          <p:nvPr/>
        </p:nvSpPr>
        <p:spPr bwMode="auto">
          <a:xfrm>
            <a:off x="7126130" y="5036398"/>
            <a:ext cx="1851451" cy="1077218"/>
          </a:xfrm>
          <a:prstGeom prst="rect">
            <a:avLst/>
          </a:prstGeom>
          <a:solidFill>
            <a:srgbClr val="FFFF99"/>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defTabSz="914400" fontAlgn="base">
              <a:spcBef>
                <a:spcPct val="0"/>
              </a:spcBef>
              <a:spcAft>
                <a:spcPct val="0"/>
              </a:spcAft>
              <a:defRPr/>
            </a:pPr>
            <a:r>
              <a:rPr lang="en-US" sz="1600" dirty="0">
                <a:solidFill>
                  <a:srgbClr val="000000"/>
                </a:solidFill>
              </a:rPr>
              <a:t>Knowledgeable referral specialist captures met and unmet needs</a:t>
            </a:r>
          </a:p>
        </p:txBody>
      </p:sp>
      <p:sp>
        <p:nvSpPr>
          <p:cNvPr id="52" name="Rectangle 51"/>
          <p:cNvSpPr/>
          <p:nvPr/>
        </p:nvSpPr>
        <p:spPr bwMode="auto">
          <a:xfrm>
            <a:off x="7126130" y="4084974"/>
            <a:ext cx="1851451" cy="830997"/>
          </a:xfrm>
          <a:prstGeom prst="rect">
            <a:avLst/>
          </a:prstGeom>
          <a:solidFill>
            <a:srgbClr val="FFFF99"/>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defTabSz="914400" fontAlgn="base">
              <a:spcBef>
                <a:spcPct val="0"/>
              </a:spcBef>
              <a:spcAft>
                <a:spcPct val="0"/>
              </a:spcAft>
              <a:defRPr/>
            </a:pPr>
            <a:r>
              <a:rPr lang="en-US" sz="1600" dirty="0">
                <a:solidFill>
                  <a:srgbClr val="000000"/>
                </a:solidFill>
              </a:rPr>
              <a:t>Integrated Telephony &amp; Database System</a:t>
            </a:r>
          </a:p>
        </p:txBody>
      </p:sp>
    </p:spTree>
    <p:extLst>
      <p:ext uri="{BB962C8B-B14F-4D97-AF65-F5344CB8AC3E}">
        <p14:creationId xmlns:p14="http://schemas.microsoft.com/office/powerpoint/2010/main" val="180644664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34975"/>
            <a:ext cx="9144000" cy="1263889"/>
          </a:xfrm>
          <a:no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600" dirty="0">
                <a:latin typeface="Arial" charset="0"/>
              </a:rPr>
              <a:t>Types of Referrals </a:t>
            </a:r>
            <a:r>
              <a:rPr lang="en-US" sz="2400" dirty="0">
                <a:latin typeface="Arial" charset="0"/>
              </a:rPr>
              <a:t>(Taxonomy &amp; Key words)</a:t>
            </a:r>
          </a:p>
        </p:txBody>
      </p:sp>
      <p:sp>
        <p:nvSpPr>
          <p:cNvPr id="10243" name="Rectangle 3"/>
          <p:cNvSpPr>
            <a:spLocks noGrp="1" noChangeArrowheads="1"/>
          </p:cNvSpPr>
          <p:nvPr>
            <p:ph idx="1"/>
          </p:nvPr>
        </p:nvSpPr>
        <p:spPr>
          <a:xfrm>
            <a:off x="1355011" y="1982124"/>
            <a:ext cx="6617970" cy="4114800"/>
          </a:xfrm>
        </p:spPr>
        <p:txBody>
          <a:bodyPr>
            <a:normAutofit lnSpcReduction="10000"/>
          </a:bodyPr>
          <a:lstStyle/>
          <a:p>
            <a:pPr marL="469900" indent="-469900">
              <a:lnSpc>
                <a:spcPct val="80000"/>
              </a:lnSpc>
            </a:pPr>
            <a:endParaRPr lang="en-US" sz="500" dirty="0">
              <a:latin typeface="Arial" charset="0"/>
            </a:endParaRPr>
          </a:p>
          <a:p>
            <a:pPr marL="471487" lvl="1" indent="0">
              <a:lnSpc>
                <a:spcPct val="80000"/>
              </a:lnSpc>
              <a:buNone/>
            </a:pPr>
            <a:r>
              <a:rPr lang="en-US" sz="1600" b="1" dirty="0">
                <a:latin typeface="Arial" charset="0"/>
              </a:rPr>
              <a:t>Basic Human Needs</a:t>
            </a:r>
            <a:r>
              <a:rPr lang="en-US" sz="1600" dirty="0">
                <a:latin typeface="Arial" charset="0"/>
              </a:rPr>
              <a:t>: utility assistance, rent, food, shelters.</a:t>
            </a:r>
            <a:br>
              <a:rPr lang="en-US" sz="1600" dirty="0">
                <a:latin typeface="Arial" charset="0"/>
              </a:rPr>
            </a:br>
            <a:endParaRPr lang="en-US" sz="1600" dirty="0">
              <a:latin typeface="Arial" charset="0"/>
            </a:endParaRPr>
          </a:p>
          <a:p>
            <a:pPr marL="471487" lvl="1" indent="0">
              <a:lnSpc>
                <a:spcPct val="80000"/>
              </a:lnSpc>
              <a:buNone/>
            </a:pPr>
            <a:r>
              <a:rPr lang="en-US" sz="1600" b="1" dirty="0">
                <a:latin typeface="Arial" charset="0"/>
              </a:rPr>
              <a:t>Physical and Mental Health</a:t>
            </a:r>
            <a:r>
              <a:rPr lang="en-US" sz="1600" dirty="0">
                <a:latin typeface="Arial" charset="0"/>
              </a:rPr>
              <a:t>: medical, drug and alcohol intervention, health insurance programs, Medicaid and Medicare, maternal health.</a:t>
            </a:r>
            <a:br>
              <a:rPr lang="en-US" sz="1600" dirty="0">
                <a:latin typeface="Arial" charset="0"/>
              </a:rPr>
            </a:br>
            <a:endParaRPr lang="en-US" sz="1600" dirty="0">
              <a:latin typeface="Arial" charset="0"/>
            </a:endParaRPr>
          </a:p>
          <a:p>
            <a:pPr marL="471487" lvl="1" indent="0">
              <a:lnSpc>
                <a:spcPct val="80000"/>
              </a:lnSpc>
              <a:buNone/>
            </a:pPr>
            <a:r>
              <a:rPr lang="en-US" sz="1600" b="1" dirty="0">
                <a:latin typeface="Arial" charset="0"/>
              </a:rPr>
              <a:t>Employment Support</a:t>
            </a:r>
            <a:r>
              <a:rPr lang="en-US" sz="1600" dirty="0">
                <a:latin typeface="Arial" charset="0"/>
              </a:rPr>
              <a:t>: unemployment benefits, financial assistance, job training, transportation assistance, education programs.</a:t>
            </a:r>
            <a:br>
              <a:rPr lang="en-US" sz="1600" dirty="0">
                <a:latin typeface="Arial" charset="0"/>
              </a:rPr>
            </a:br>
            <a:endParaRPr lang="en-US" sz="1600" dirty="0">
              <a:latin typeface="Arial" charset="0"/>
            </a:endParaRPr>
          </a:p>
          <a:p>
            <a:pPr marL="471487" lvl="1" indent="0">
              <a:lnSpc>
                <a:spcPct val="80000"/>
              </a:lnSpc>
              <a:buNone/>
            </a:pPr>
            <a:r>
              <a:rPr lang="en-US" sz="1600" b="1" dirty="0">
                <a:latin typeface="Arial" charset="0"/>
              </a:rPr>
              <a:t>Support for Older Citizens and Persons with Disabilities</a:t>
            </a:r>
            <a:r>
              <a:rPr lang="en-US" sz="1600" dirty="0">
                <a:latin typeface="Arial" charset="0"/>
              </a:rPr>
              <a:t>: Home health care, adult day care, Meals on Wheels, respite care, transportation, and home repair services.</a:t>
            </a:r>
            <a:br>
              <a:rPr lang="en-US" sz="1600" dirty="0">
                <a:solidFill>
                  <a:schemeClr val="bg2"/>
                </a:solidFill>
                <a:latin typeface="Arial" charset="0"/>
              </a:rPr>
            </a:br>
            <a:endParaRPr lang="en-US" sz="1600" dirty="0">
              <a:solidFill>
                <a:schemeClr val="bg2"/>
              </a:solidFill>
              <a:latin typeface="Arial" charset="0"/>
            </a:endParaRPr>
          </a:p>
          <a:p>
            <a:pPr marL="471487" lvl="1" indent="0">
              <a:lnSpc>
                <a:spcPct val="80000"/>
              </a:lnSpc>
              <a:buNone/>
            </a:pPr>
            <a:r>
              <a:rPr lang="en-US" sz="1600" b="1" dirty="0">
                <a:latin typeface="Arial" charset="0"/>
              </a:rPr>
              <a:t>Support for Children, Youth and Families</a:t>
            </a:r>
            <a:r>
              <a:rPr lang="en-US" sz="1600" dirty="0">
                <a:latin typeface="Arial" charset="0"/>
              </a:rPr>
              <a:t>: quality childcare, after school programs, Head Start, summer camps, mentoring, protective services.</a:t>
            </a:r>
            <a:br>
              <a:rPr lang="en-US" sz="1600" dirty="0">
                <a:latin typeface="Arial" charset="0"/>
              </a:rPr>
            </a:br>
            <a:endParaRPr lang="en-US" sz="1600" dirty="0">
              <a:latin typeface="Arial" charset="0"/>
            </a:endParaRPr>
          </a:p>
          <a:p>
            <a:pPr marL="471487" lvl="1" indent="0">
              <a:lnSpc>
                <a:spcPct val="80000"/>
              </a:lnSpc>
              <a:buNone/>
            </a:pPr>
            <a:r>
              <a:rPr lang="en-US" sz="1600" b="1" dirty="0">
                <a:latin typeface="Arial" charset="0"/>
              </a:rPr>
              <a:t>Volunteer and donation opportunities</a:t>
            </a:r>
            <a:r>
              <a:rPr lang="en-US" sz="1400" dirty="0">
                <a:latin typeface="Arial" charset="0"/>
              </a:rPr>
              <a:t>.</a:t>
            </a:r>
          </a:p>
          <a:p>
            <a:pPr marL="469900" indent="-469900">
              <a:lnSpc>
                <a:spcPct val="80000"/>
              </a:lnSpc>
            </a:pPr>
            <a:br>
              <a:rPr lang="en-US" sz="500" dirty="0">
                <a:latin typeface="Arial" charset="0"/>
              </a:rPr>
            </a:br>
            <a:endParaRPr lang="en-US" sz="500" dirty="0">
              <a:latin typeface="Arial" charset="0"/>
            </a:endParaRPr>
          </a:p>
        </p:txBody>
      </p:sp>
      <p:sp>
        <p:nvSpPr>
          <p:cNvPr id="10244" name="Rectangle 4"/>
          <p:cNvSpPr>
            <a:spLocks noChangeArrowheads="1"/>
          </p:cNvSpPr>
          <p:nvPr/>
        </p:nvSpPr>
        <p:spPr bwMode="auto">
          <a:xfrm>
            <a:off x="312738" y="12038013"/>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r>
              <a:rPr lang="en-US" sz="1800" dirty="0">
                <a:solidFill>
                  <a:srgbClr val="BABABA"/>
                </a:solidFill>
              </a:rPr>
            </a:br>
            <a:endParaRPr lang="en-US" sz="1800" dirty="0">
              <a:solidFill>
                <a:srgbClr val="BABABA"/>
              </a:solidFill>
            </a:endParaRPr>
          </a:p>
        </p:txBody>
      </p:sp>
      <p:pic>
        <p:nvPicPr>
          <p:cNvPr id="7171" name="Picture 3" descr="\\Client\F$\Operations\Operations\Marketing\Artwork\2-1-1-Basic-Nee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4657" y="239537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lient\F$\Operations\Operations\Marketing\Artwork\2-1-1-Financ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1837" y="385933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lient\F$\Operations\Operations\Marketing\Artwork\2-1-1-Healt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180" y="3576335"/>
            <a:ext cx="741839" cy="74183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lient\F$\Operations\Operations\Marketing\Artwork\2-1-1-Hou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077" y="496741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lient\F$\Operations\Operations\Marketing\Artwork\2-1-1-Utilitie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926" y="2251862"/>
            <a:ext cx="744220" cy="744220"/>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9176" y="5128665"/>
            <a:ext cx="100012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69176" y="228601"/>
            <a:ext cx="1374824" cy="8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D3DD583F-A18F-45B4-91FF-5A84E215D660}"/>
              </a:ext>
            </a:extLst>
          </p:cNvPr>
          <p:cNvSpPr txBox="1"/>
          <p:nvPr/>
        </p:nvSpPr>
        <p:spPr>
          <a:xfrm>
            <a:off x="404813" y="1502820"/>
            <a:ext cx="2381132"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a:t>50 Major Categories</a:t>
            </a:r>
          </a:p>
        </p:txBody>
      </p:sp>
      <p:sp>
        <p:nvSpPr>
          <p:cNvPr id="13" name="TextBox 12">
            <a:extLst>
              <a:ext uri="{FF2B5EF4-FFF2-40B4-BE49-F238E27FC236}">
                <a16:creationId xmlns:a16="http://schemas.microsoft.com/office/drawing/2014/main" id="{717F345D-3FFA-401F-9C80-B9307388EF50}"/>
              </a:ext>
            </a:extLst>
          </p:cNvPr>
          <p:cNvSpPr txBox="1"/>
          <p:nvPr/>
        </p:nvSpPr>
        <p:spPr>
          <a:xfrm>
            <a:off x="6280725" y="1529280"/>
            <a:ext cx="2381132"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a:t>150 Sub-Categories</a:t>
            </a:r>
          </a:p>
        </p:txBody>
      </p:sp>
    </p:spTree>
    <p:extLst>
      <p:ext uri="{BB962C8B-B14F-4D97-AF65-F5344CB8AC3E}">
        <p14:creationId xmlns:p14="http://schemas.microsoft.com/office/powerpoint/2010/main" val="3014537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67600" y="5562600"/>
            <a:ext cx="1392141" cy="828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8161" y="391552"/>
            <a:ext cx="8348113" cy="484187"/>
          </a:xfrm>
        </p:spPr>
        <p:txBody>
          <a:bodyPr>
            <a:normAutofit fontScale="90000"/>
          </a:bodyPr>
          <a:lstStyle/>
          <a:p>
            <a:pPr algn="l"/>
            <a:r>
              <a:rPr lang="en-US" dirty="0">
                <a:solidFill>
                  <a:schemeClr val="bg1"/>
                </a:solidFill>
              </a:rPr>
              <a:t>Delaware 2-1-1: Community Need Data</a:t>
            </a:r>
          </a:p>
        </p:txBody>
      </p:sp>
      <p:sp>
        <p:nvSpPr>
          <p:cNvPr id="9" name="Slide Number Placeholder 6">
            <a:extLst>
              <a:ext uri="{FF2B5EF4-FFF2-40B4-BE49-F238E27FC236}">
                <a16:creationId xmlns:a16="http://schemas.microsoft.com/office/drawing/2014/main" id="{42DC705E-C063-4DAF-A575-6EDE49AC2EBE}"/>
              </a:ext>
            </a:extLst>
          </p:cNvPr>
          <p:cNvSpPr>
            <a:spLocks noGrp="1"/>
          </p:cNvSpPr>
          <p:nvPr>
            <p:ph type="sldNum" sz="quarter" idx="12"/>
          </p:nvPr>
        </p:nvSpPr>
        <p:spPr>
          <a:xfrm>
            <a:off x="6226629" y="6580186"/>
            <a:ext cx="2133600" cy="249283"/>
          </a:xfrm>
          <a:solidFill>
            <a:schemeClr val="tx2">
              <a:lumMod val="50000"/>
            </a:schemeClr>
          </a:solidFill>
        </p:spPr>
        <p:txBody>
          <a:bodyPr/>
          <a:lstStyle>
            <a:lvl1pPr>
              <a:defRPr/>
            </a:lvl1pPr>
          </a:lstStyle>
          <a:p>
            <a:r>
              <a:rPr lang="en-US" altLang="en-US" dirty="0">
                <a:solidFill>
                  <a:srgbClr val="FFFFFF"/>
                </a:solidFill>
              </a:rPr>
              <a:t>2-1-1 Get Connected</a:t>
            </a:r>
          </a:p>
        </p:txBody>
      </p:sp>
      <p:sp>
        <p:nvSpPr>
          <p:cNvPr id="2" name="Isosceles Triangle 1">
            <a:extLst>
              <a:ext uri="{FF2B5EF4-FFF2-40B4-BE49-F238E27FC236}">
                <a16:creationId xmlns:a16="http://schemas.microsoft.com/office/drawing/2014/main" id="{15161642-E0DC-4D00-B201-3B7598E610A7}"/>
              </a:ext>
            </a:extLst>
          </p:cNvPr>
          <p:cNvSpPr/>
          <p:nvPr/>
        </p:nvSpPr>
        <p:spPr>
          <a:xfrm>
            <a:off x="-212035" y="0"/>
            <a:ext cx="45719" cy="4841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C5E2A3E-CBAB-455F-8054-342F4E5D6616}"/>
              </a:ext>
            </a:extLst>
          </p:cNvPr>
          <p:cNvSpPr txBox="1"/>
          <p:nvPr/>
        </p:nvSpPr>
        <p:spPr>
          <a:xfrm>
            <a:off x="511628" y="1541623"/>
            <a:ext cx="3662806" cy="400110"/>
          </a:xfrm>
          <a:prstGeom prst="rect">
            <a:avLst/>
          </a:prstGeom>
          <a:noFill/>
        </p:spPr>
        <p:txBody>
          <a:bodyPr wrap="square" rtlCol="0">
            <a:spAutoFit/>
          </a:bodyPr>
          <a:lstStyle/>
          <a:p>
            <a:r>
              <a:rPr lang="en-US" sz="2000" b="1" dirty="0"/>
              <a:t>Total Number of Calls:  178,521</a:t>
            </a:r>
          </a:p>
        </p:txBody>
      </p:sp>
      <p:sp>
        <p:nvSpPr>
          <p:cNvPr id="16" name="TextBox 15">
            <a:extLst>
              <a:ext uri="{FF2B5EF4-FFF2-40B4-BE49-F238E27FC236}">
                <a16:creationId xmlns:a16="http://schemas.microsoft.com/office/drawing/2014/main" id="{AD29BE4F-F00B-4D50-8E3E-5ADB1F0675E4}"/>
              </a:ext>
            </a:extLst>
          </p:cNvPr>
          <p:cNvSpPr txBox="1"/>
          <p:nvPr/>
        </p:nvSpPr>
        <p:spPr>
          <a:xfrm>
            <a:off x="4810539" y="1527858"/>
            <a:ext cx="4049202" cy="400110"/>
          </a:xfrm>
          <a:prstGeom prst="rect">
            <a:avLst/>
          </a:prstGeom>
          <a:noFill/>
        </p:spPr>
        <p:txBody>
          <a:bodyPr wrap="square" rtlCol="0">
            <a:spAutoFit/>
          </a:bodyPr>
          <a:lstStyle/>
          <a:p>
            <a:r>
              <a:rPr lang="en-US" sz="2000" b="1" dirty="0"/>
              <a:t>Total Number of Requests:  233,473</a:t>
            </a:r>
          </a:p>
        </p:txBody>
      </p:sp>
      <p:sp>
        <p:nvSpPr>
          <p:cNvPr id="13" name="TextBox 12">
            <a:extLst>
              <a:ext uri="{FF2B5EF4-FFF2-40B4-BE49-F238E27FC236}">
                <a16:creationId xmlns:a16="http://schemas.microsoft.com/office/drawing/2014/main" id="{DADBF9ED-07FA-417A-A431-20B1A777B5A2}"/>
              </a:ext>
            </a:extLst>
          </p:cNvPr>
          <p:cNvSpPr txBox="1"/>
          <p:nvPr/>
        </p:nvSpPr>
        <p:spPr>
          <a:xfrm>
            <a:off x="248062" y="6245148"/>
            <a:ext cx="3286539" cy="292388"/>
          </a:xfrm>
          <a:prstGeom prst="rect">
            <a:avLst/>
          </a:prstGeom>
          <a:noFill/>
        </p:spPr>
        <p:txBody>
          <a:bodyPr wrap="square" rtlCol="0">
            <a:spAutoFit/>
          </a:bodyPr>
          <a:lstStyle/>
          <a:p>
            <a:r>
              <a:rPr lang="en-US" dirty="0"/>
              <a:t>Jan 1, 2015 to Jan 1, 2018</a:t>
            </a:r>
          </a:p>
        </p:txBody>
      </p:sp>
      <p:pic>
        <p:nvPicPr>
          <p:cNvPr id="14" name="Picture 13">
            <a:extLst>
              <a:ext uri="{FF2B5EF4-FFF2-40B4-BE49-F238E27FC236}">
                <a16:creationId xmlns:a16="http://schemas.microsoft.com/office/drawing/2014/main" id="{2F6B5B51-CFEF-424E-8552-1E24406C357F}"/>
              </a:ext>
            </a:extLst>
          </p:cNvPr>
          <p:cNvPicPr>
            <a:picLocks noChangeAspect="1"/>
          </p:cNvPicPr>
          <p:nvPr/>
        </p:nvPicPr>
        <p:blipFill>
          <a:blip r:embed="rId3"/>
          <a:stretch>
            <a:fillRect/>
          </a:stretch>
        </p:blipFill>
        <p:spPr>
          <a:xfrm>
            <a:off x="467969" y="2353208"/>
            <a:ext cx="4083249" cy="3472761"/>
          </a:xfrm>
          <a:prstGeom prst="rect">
            <a:avLst/>
          </a:prstGeom>
        </p:spPr>
      </p:pic>
      <p:sp>
        <p:nvSpPr>
          <p:cNvPr id="15" name="TextBox 14">
            <a:extLst>
              <a:ext uri="{FF2B5EF4-FFF2-40B4-BE49-F238E27FC236}">
                <a16:creationId xmlns:a16="http://schemas.microsoft.com/office/drawing/2014/main" id="{A2F5843F-6DA8-4E16-B459-5D1849984F2C}"/>
              </a:ext>
            </a:extLst>
          </p:cNvPr>
          <p:cNvSpPr txBox="1"/>
          <p:nvPr/>
        </p:nvSpPr>
        <p:spPr>
          <a:xfrm>
            <a:off x="977898" y="2418321"/>
            <a:ext cx="2905207" cy="400110"/>
          </a:xfrm>
          <a:prstGeom prst="rect">
            <a:avLst/>
          </a:prstGeom>
          <a:noFill/>
        </p:spPr>
        <p:txBody>
          <a:bodyPr wrap="square" rtlCol="0">
            <a:spAutoFit/>
          </a:bodyPr>
          <a:lstStyle/>
          <a:p>
            <a:r>
              <a:rPr lang="en-US" sz="2000" dirty="0"/>
              <a:t>Top Requested Categories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254" y="2047711"/>
            <a:ext cx="1534391" cy="3835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ular Callout 2"/>
          <p:cNvSpPr/>
          <p:nvPr/>
        </p:nvSpPr>
        <p:spPr>
          <a:xfrm>
            <a:off x="8153159" y="2006384"/>
            <a:ext cx="706582" cy="571634"/>
          </a:xfrm>
          <a:prstGeom prst="wedgeRectCallout">
            <a:avLst>
              <a:gd name="adj1" fmla="val -134068"/>
              <a:gd name="adj2" fmla="val 5502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54%</a:t>
            </a:r>
          </a:p>
        </p:txBody>
      </p:sp>
      <p:sp>
        <p:nvSpPr>
          <p:cNvPr id="17" name="Rectangular Callout 16"/>
          <p:cNvSpPr/>
          <p:nvPr/>
        </p:nvSpPr>
        <p:spPr>
          <a:xfrm>
            <a:off x="8161418" y="3061392"/>
            <a:ext cx="706582" cy="660564"/>
          </a:xfrm>
          <a:prstGeom prst="wedgeRectCallout">
            <a:avLst>
              <a:gd name="adj1" fmla="val -113480"/>
              <a:gd name="adj2" fmla="val 3826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15%</a:t>
            </a:r>
          </a:p>
        </p:txBody>
      </p:sp>
      <p:sp>
        <p:nvSpPr>
          <p:cNvPr id="18" name="Rectangular Callout 17"/>
          <p:cNvSpPr/>
          <p:nvPr/>
        </p:nvSpPr>
        <p:spPr>
          <a:xfrm>
            <a:off x="8153159" y="4403394"/>
            <a:ext cx="706582" cy="594634"/>
          </a:xfrm>
          <a:prstGeom prst="wedgeRectCallout">
            <a:avLst>
              <a:gd name="adj1" fmla="val -81127"/>
              <a:gd name="adj2" fmla="val 30184"/>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t>14%</a:t>
            </a:r>
          </a:p>
        </p:txBody>
      </p:sp>
      <p:sp>
        <p:nvSpPr>
          <p:cNvPr id="7" name="TextBox 6">
            <a:extLst>
              <a:ext uri="{FF2B5EF4-FFF2-40B4-BE49-F238E27FC236}">
                <a16:creationId xmlns:a16="http://schemas.microsoft.com/office/drawing/2014/main" id="{9CB47E9C-47CA-47B5-8D79-6A7AE3012250}"/>
              </a:ext>
            </a:extLst>
          </p:cNvPr>
          <p:cNvSpPr txBox="1"/>
          <p:nvPr/>
        </p:nvSpPr>
        <p:spPr>
          <a:xfrm>
            <a:off x="4752101" y="2048989"/>
            <a:ext cx="1643270" cy="1200329"/>
          </a:xfrm>
          <a:prstGeom prst="rect">
            <a:avLst/>
          </a:prstGeom>
          <a:noFill/>
        </p:spPr>
        <p:txBody>
          <a:bodyPr wrap="square" rtlCol="0">
            <a:spAutoFit/>
          </a:bodyPr>
          <a:lstStyle/>
          <a:p>
            <a:r>
              <a:rPr lang="en-US" sz="1800" b="1" dirty="0"/>
              <a:t>Top Zip Codes</a:t>
            </a:r>
          </a:p>
          <a:p>
            <a:pPr algn="ctr"/>
            <a:r>
              <a:rPr lang="en-US" sz="1800" dirty="0"/>
              <a:t>19805</a:t>
            </a:r>
          </a:p>
          <a:p>
            <a:pPr algn="ctr"/>
            <a:r>
              <a:rPr lang="en-US" sz="1800" dirty="0"/>
              <a:t>19802</a:t>
            </a:r>
          </a:p>
          <a:p>
            <a:pPr algn="ctr"/>
            <a:r>
              <a:rPr lang="en-US" sz="1800" dirty="0"/>
              <a:t>19801</a:t>
            </a:r>
            <a:endParaRPr lang="en-US" sz="1800" b="1" dirty="0"/>
          </a:p>
        </p:txBody>
      </p:sp>
    </p:spTree>
    <p:extLst>
      <p:ext uri="{BB962C8B-B14F-4D97-AF65-F5344CB8AC3E}">
        <p14:creationId xmlns:p14="http://schemas.microsoft.com/office/powerpoint/2010/main" val="2411783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67600" y="5562600"/>
            <a:ext cx="1392141" cy="828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8161" y="391552"/>
            <a:ext cx="8811580" cy="484187"/>
          </a:xfrm>
        </p:spPr>
        <p:txBody>
          <a:bodyPr>
            <a:normAutofit fontScale="90000"/>
          </a:bodyPr>
          <a:lstStyle/>
          <a:p>
            <a:pPr algn="l"/>
            <a:r>
              <a:rPr lang="en-US" dirty="0">
                <a:solidFill>
                  <a:schemeClr val="bg1"/>
                </a:solidFill>
              </a:rPr>
              <a:t>Delaware 2-1-1: Greater Wilmington Data</a:t>
            </a:r>
          </a:p>
        </p:txBody>
      </p:sp>
      <p:sp>
        <p:nvSpPr>
          <p:cNvPr id="9" name="Slide Number Placeholder 6">
            <a:extLst>
              <a:ext uri="{FF2B5EF4-FFF2-40B4-BE49-F238E27FC236}">
                <a16:creationId xmlns:a16="http://schemas.microsoft.com/office/drawing/2014/main" id="{42DC705E-C063-4DAF-A575-6EDE49AC2EBE}"/>
              </a:ext>
            </a:extLst>
          </p:cNvPr>
          <p:cNvSpPr>
            <a:spLocks noGrp="1"/>
          </p:cNvSpPr>
          <p:nvPr>
            <p:ph type="sldNum" sz="quarter" idx="12"/>
          </p:nvPr>
        </p:nvSpPr>
        <p:spPr>
          <a:xfrm>
            <a:off x="6226629" y="6580186"/>
            <a:ext cx="2133600" cy="249283"/>
          </a:xfrm>
          <a:solidFill>
            <a:schemeClr val="tx2">
              <a:lumMod val="50000"/>
            </a:schemeClr>
          </a:solidFill>
        </p:spPr>
        <p:txBody>
          <a:bodyPr/>
          <a:lstStyle>
            <a:lvl1pPr>
              <a:defRPr/>
            </a:lvl1pPr>
          </a:lstStyle>
          <a:p>
            <a:r>
              <a:rPr lang="en-US" altLang="en-US" dirty="0">
                <a:solidFill>
                  <a:srgbClr val="FFFFFF"/>
                </a:solidFill>
              </a:rPr>
              <a:t>2-1-1 Get Connected</a:t>
            </a:r>
          </a:p>
        </p:txBody>
      </p:sp>
      <p:sp>
        <p:nvSpPr>
          <p:cNvPr id="2" name="Isosceles Triangle 1">
            <a:extLst>
              <a:ext uri="{FF2B5EF4-FFF2-40B4-BE49-F238E27FC236}">
                <a16:creationId xmlns:a16="http://schemas.microsoft.com/office/drawing/2014/main" id="{15161642-E0DC-4D00-B201-3B7598E610A7}"/>
              </a:ext>
            </a:extLst>
          </p:cNvPr>
          <p:cNvSpPr/>
          <p:nvPr/>
        </p:nvSpPr>
        <p:spPr>
          <a:xfrm>
            <a:off x="-212035" y="0"/>
            <a:ext cx="45719" cy="4841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C5E2A3E-CBAB-455F-8054-342F4E5D6616}"/>
              </a:ext>
            </a:extLst>
          </p:cNvPr>
          <p:cNvSpPr txBox="1"/>
          <p:nvPr/>
        </p:nvSpPr>
        <p:spPr>
          <a:xfrm>
            <a:off x="511628" y="1541623"/>
            <a:ext cx="3662806" cy="400110"/>
          </a:xfrm>
          <a:prstGeom prst="rect">
            <a:avLst/>
          </a:prstGeom>
          <a:noFill/>
        </p:spPr>
        <p:txBody>
          <a:bodyPr wrap="square" rtlCol="0">
            <a:spAutoFit/>
          </a:bodyPr>
          <a:lstStyle/>
          <a:p>
            <a:r>
              <a:rPr lang="en-US" sz="2000" b="1" dirty="0"/>
              <a:t>Total Number of Calls:  96,401</a:t>
            </a:r>
          </a:p>
        </p:txBody>
      </p:sp>
      <p:sp>
        <p:nvSpPr>
          <p:cNvPr id="16" name="TextBox 15">
            <a:extLst>
              <a:ext uri="{FF2B5EF4-FFF2-40B4-BE49-F238E27FC236}">
                <a16:creationId xmlns:a16="http://schemas.microsoft.com/office/drawing/2014/main" id="{AD29BE4F-F00B-4D50-8E3E-5ADB1F0675E4}"/>
              </a:ext>
            </a:extLst>
          </p:cNvPr>
          <p:cNvSpPr txBox="1"/>
          <p:nvPr/>
        </p:nvSpPr>
        <p:spPr>
          <a:xfrm>
            <a:off x="4810539" y="1527858"/>
            <a:ext cx="4049202" cy="400110"/>
          </a:xfrm>
          <a:prstGeom prst="rect">
            <a:avLst/>
          </a:prstGeom>
          <a:noFill/>
        </p:spPr>
        <p:txBody>
          <a:bodyPr wrap="square" rtlCol="0">
            <a:spAutoFit/>
          </a:bodyPr>
          <a:lstStyle/>
          <a:p>
            <a:r>
              <a:rPr lang="en-US" sz="2000" b="1" dirty="0"/>
              <a:t>Total Number of Requests:  126,075</a:t>
            </a:r>
          </a:p>
        </p:txBody>
      </p:sp>
      <p:sp>
        <p:nvSpPr>
          <p:cNvPr id="13" name="TextBox 12">
            <a:extLst>
              <a:ext uri="{FF2B5EF4-FFF2-40B4-BE49-F238E27FC236}">
                <a16:creationId xmlns:a16="http://schemas.microsoft.com/office/drawing/2014/main" id="{DADBF9ED-07FA-417A-A431-20B1A777B5A2}"/>
              </a:ext>
            </a:extLst>
          </p:cNvPr>
          <p:cNvSpPr txBox="1"/>
          <p:nvPr/>
        </p:nvSpPr>
        <p:spPr>
          <a:xfrm>
            <a:off x="248062" y="6245148"/>
            <a:ext cx="3286539" cy="292388"/>
          </a:xfrm>
          <a:prstGeom prst="rect">
            <a:avLst/>
          </a:prstGeom>
          <a:noFill/>
        </p:spPr>
        <p:txBody>
          <a:bodyPr wrap="square" rtlCol="0">
            <a:spAutoFit/>
          </a:bodyPr>
          <a:lstStyle/>
          <a:p>
            <a:r>
              <a:rPr lang="en-US" dirty="0"/>
              <a:t>Jan 1, 2015 to Jan 1, 2018</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254" y="2047711"/>
            <a:ext cx="1534391" cy="3835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ular Callout 2"/>
          <p:cNvSpPr/>
          <p:nvPr/>
        </p:nvSpPr>
        <p:spPr>
          <a:xfrm>
            <a:off x="7788611" y="2012465"/>
            <a:ext cx="706582" cy="571634"/>
          </a:xfrm>
          <a:prstGeom prst="wedgeRectCallout">
            <a:avLst>
              <a:gd name="adj1" fmla="val -134068"/>
              <a:gd name="adj2" fmla="val 5502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54%</a:t>
            </a:r>
          </a:p>
        </p:txBody>
      </p:sp>
      <p:sp>
        <p:nvSpPr>
          <p:cNvPr id="7" name="TextBox 6">
            <a:extLst>
              <a:ext uri="{FF2B5EF4-FFF2-40B4-BE49-F238E27FC236}">
                <a16:creationId xmlns:a16="http://schemas.microsoft.com/office/drawing/2014/main" id="{9CB47E9C-47CA-47B5-8D79-6A7AE3012250}"/>
              </a:ext>
            </a:extLst>
          </p:cNvPr>
          <p:cNvSpPr txBox="1"/>
          <p:nvPr/>
        </p:nvSpPr>
        <p:spPr>
          <a:xfrm>
            <a:off x="7216471" y="2595740"/>
            <a:ext cx="1643270" cy="1200329"/>
          </a:xfrm>
          <a:prstGeom prst="rect">
            <a:avLst/>
          </a:prstGeom>
          <a:noFill/>
        </p:spPr>
        <p:txBody>
          <a:bodyPr wrap="square" rtlCol="0">
            <a:spAutoFit/>
          </a:bodyPr>
          <a:lstStyle/>
          <a:p>
            <a:r>
              <a:rPr lang="en-US" sz="1800" b="1" dirty="0"/>
              <a:t>Top Zip Codes</a:t>
            </a:r>
          </a:p>
          <a:p>
            <a:pPr algn="ctr"/>
            <a:r>
              <a:rPr lang="en-US" sz="1800" dirty="0"/>
              <a:t>19805</a:t>
            </a:r>
          </a:p>
          <a:p>
            <a:pPr algn="ctr"/>
            <a:r>
              <a:rPr lang="en-US" sz="1800" dirty="0"/>
              <a:t>19802</a:t>
            </a:r>
          </a:p>
          <a:p>
            <a:pPr algn="ctr"/>
            <a:r>
              <a:rPr lang="en-US" sz="1800" dirty="0"/>
              <a:t>19801</a:t>
            </a:r>
            <a:endParaRPr lang="en-US" sz="1800" b="1" dirty="0"/>
          </a:p>
        </p:txBody>
      </p:sp>
      <p:graphicFrame>
        <p:nvGraphicFramePr>
          <p:cNvPr id="19" name="Chart 18">
            <a:extLst>
              <a:ext uri="{FF2B5EF4-FFF2-40B4-BE49-F238E27FC236}">
                <a16:creationId xmlns:a16="http://schemas.microsoft.com/office/drawing/2014/main" id="{CFCE9220-85F9-4738-87DB-2B6E5975AB42}"/>
              </a:ext>
            </a:extLst>
          </p:cNvPr>
          <p:cNvGraphicFramePr>
            <a:graphicFrameLocks/>
          </p:cNvGraphicFramePr>
          <p:nvPr>
            <p:extLst>
              <p:ext uri="{D42A27DB-BD31-4B8C-83A1-F6EECF244321}">
                <p14:modId xmlns:p14="http://schemas.microsoft.com/office/powerpoint/2010/main" val="2826051251"/>
              </p:ext>
            </p:extLst>
          </p:nvPr>
        </p:nvGraphicFramePr>
        <p:xfrm>
          <a:off x="86865" y="1941733"/>
          <a:ext cx="6139764" cy="40349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6696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14169" y="225910"/>
            <a:ext cx="8229600" cy="901271"/>
          </a:xfrm>
        </p:spPr>
        <p:txBody>
          <a:bodyPr>
            <a:noAutofit/>
          </a:bodyPr>
          <a:lstStyle/>
          <a:p>
            <a:pPr algn="l"/>
            <a:r>
              <a:rPr lang="en-US" sz="3600" dirty="0">
                <a:solidFill>
                  <a:schemeClr val="bg2"/>
                </a:solidFill>
              </a:rPr>
              <a:t>Delaware 2-1-1 Resource Database</a:t>
            </a:r>
          </a:p>
        </p:txBody>
      </p:sp>
      <p:sp>
        <p:nvSpPr>
          <p:cNvPr id="10" name="Content Placeholder 9"/>
          <p:cNvSpPr>
            <a:spLocks noGrp="1"/>
          </p:cNvSpPr>
          <p:nvPr>
            <p:ph sz="half" idx="2"/>
          </p:nvPr>
        </p:nvSpPr>
        <p:spPr>
          <a:xfrm>
            <a:off x="488373" y="1617907"/>
            <a:ext cx="4196582" cy="3951288"/>
          </a:xfrm>
        </p:spPr>
        <p:txBody>
          <a:bodyPr>
            <a:normAutofit fontScale="92500"/>
          </a:bodyPr>
          <a:lstStyle/>
          <a:p>
            <a:r>
              <a:rPr lang="en-US" dirty="0"/>
              <a:t>Over 500 organization and agency providers</a:t>
            </a:r>
          </a:p>
          <a:p>
            <a:r>
              <a:rPr lang="en-US" dirty="0"/>
              <a:t>2,300 programs and services</a:t>
            </a:r>
          </a:p>
          <a:p>
            <a:r>
              <a:rPr lang="en-US" dirty="0"/>
              <a:t>Track met and unmet needs</a:t>
            </a:r>
          </a:p>
          <a:p>
            <a:r>
              <a:rPr lang="en-US" dirty="0"/>
              <a:t>Automatic Resource Verification &amp; Updates</a:t>
            </a:r>
          </a:p>
          <a:p>
            <a:r>
              <a:rPr lang="en-US" dirty="0"/>
              <a:t>New Program Portal</a:t>
            </a:r>
            <a:endParaRPr lang="en-US" b="1" dirty="0"/>
          </a:p>
          <a:p>
            <a:r>
              <a:rPr lang="en-US" dirty="0"/>
              <a:t>National Quality Assurance &amp; Standards</a:t>
            </a:r>
          </a:p>
          <a:p>
            <a:r>
              <a:rPr lang="en-US" dirty="0"/>
              <a:t>Data Privacy and Protection*</a:t>
            </a:r>
          </a:p>
          <a:p>
            <a:endParaRPr lang="en-US" dirty="0"/>
          </a:p>
        </p:txBody>
      </p:sp>
      <p:sp>
        <p:nvSpPr>
          <p:cNvPr id="11" name="Text Placeholder 10"/>
          <p:cNvSpPr>
            <a:spLocks noGrp="1"/>
          </p:cNvSpPr>
          <p:nvPr>
            <p:ph type="body" sz="quarter" idx="3"/>
          </p:nvPr>
        </p:nvSpPr>
        <p:spPr/>
        <p:txBody>
          <a:bodyPr>
            <a:normAutofit fontScale="85000" lnSpcReduction="20000"/>
          </a:bodyPr>
          <a:lstStyle/>
          <a:p>
            <a:pPr algn="ctr"/>
            <a:r>
              <a:rPr lang="en-US" dirty="0">
                <a:solidFill>
                  <a:schemeClr val="tx2"/>
                </a:solidFill>
              </a:rPr>
              <a:t>One Contact Connects to Thousands of Local Services!</a:t>
            </a:r>
          </a:p>
        </p:txBody>
      </p:sp>
      <p:sp>
        <p:nvSpPr>
          <p:cNvPr id="4" name="Slide Number Placeholder 3"/>
          <p:cNvSpPr>
            <a:spLocks noGrp="1"/>
          </p:cNvSpPr>
          <p:nvPr>
            <p:ph type="sldNum" sz="quarter" idx="11"/>
          </p:nvPr>
        </p:nvSpPr>
        <p:spPr/>
        <p:txBody>
          <a:bodyPr/>
          <a:lstStyle/>
          <a:p>
            <a:fld id="{4FAB73BC-B049-4115-A692-8D63A059BFB8}" type="slidenum">
              <a:rPr lang="en-US" smtClean="0"/>
              <a:t>14</a:t>
            </a:fld>
            <a:endParaRPr lang="en-US" dirty="0"/>
          </a:p>
        </p:txBody>
      </p:sp>
      <p:pic>
        <p:nvPicPr>
          <p:cNvPr id="2050"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5025" y="2529767"/>
            <a:ext cx="4041775" cy="3241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67035">
            <a:off x="6239435" y="3752766"/>
            <a:ext cx="892885" cy="812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88373" y="6150697"/>
            <a:ext cx="9144000" cy="246221"/>
          </a:xfrm>
          <a:prstGeom prst="rect">
            <a:avLst/>
          </a:prstGeom>
          <a:noFill/>
        </p:spPr>
        <p:txBody>
          <a:bodyPr wrap="square" rtlCol="0">
            <a:spAutoFit/>
          </a:bodyPr>
          <a:lstStyle/>
          <a:p>
            <a:r>
              <a:rPr lang="en-US" sz="1000" dirty="0"/>
              <a:t>Multiple certifications: SOC 1 (SSAE-16/CSAE-3416/ISAE 3402), PSI DSS for physical security standards and ISO 27001 &amp; SOC2, type 2.  </a:t>
            </a:r>
          </a:p>
        </p:txBody>
      </p:sp>
    </p:spTree>
    <p:extLst>
      <p:ext uri="{BB962C8B-B14F-4D97-AF65-F5344CB8AC3E}">
        <p14:creationId xmlns:p14="http://schemas.microsoft.com/office/powerpoint/2010/main" val="179388770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4FAB73BC-B049-4115-A692-8D63A059BFB8}" type="slidenum">
              <a:rPr lang="en-US" smtClean="0"/>
              <a:t>15</a:t>
            </a:fld>
            <a:endParaRPr lang="en-US" dirty="0"/>
          </a:p>
        </p:txBody>
      </p:sp>
      <p:sp>
        <p:nvSpPr>
          <p:cNvPr id="2" name="Content Placeholder 1"/>
          <p:cNvSpPr>
            <a:spLocks noGrp="1"/>
          </p:cNvSpPr>
          <p:nvPr>
            <p:ph sz="half" idx="2"/>
          </p:nvPr>
        </p:nvSpPr>
        <p:spPr/>
        <p:txBody>
          <a:bodyPr>
            <a:normAutofit/>
          </a:bodyPr>
          <a:lstStyle/>
          <a:p>
            <a:pPr marL="0" indent="0">
              <a:buNone/>
            </a:pPr>
            <a:endParaRPr lang="en-US" dirty="0"/>
          </a:p>
          <a:p>
            <a:endParaRPr lang="en-US" dirty="0"/>
          </a:p>
          <a:p>
            <a:endParaRPr lang="en-US" dirty="0"/>
          </a:p>
          <a:p>
            <a:endParaRPr lang="en-US" dirty="0"/>
          </a:p>
        </p:txBody>
      </p:sp>
      <p:sp>
        <p:nvSpPr>
          <p:cNvPr id="8" name="Title 5"/>
          <p:cNvSpPr>
            <a:spLocks noGrp="1"/>
          </p:cNvSpPr>
          <p:nvPr>
            <p:ph type="title"/>
          </p:nvPr>
        </p:nvSpPr>
        <p:spPr>
          <a:xfrm>
            <a:off x="790330" y="166051"/>
            <a:ext cx="7338060" cy="1131570"/>
          </a:xfrm>
        </p:spPr>
        <p:txBody>
          <a:bodyPr>
            <a:normAutofit/>
          </a:bodyPr>
          <a:lstStyle/>
          <a:p>
            <a:r>
              <a:rPr lang="en-US" dirty="0"/>
              <a:t>2-1-1 Service Delivery Model  </a:t>
            </a:r>
          </a:p>
        </p:txBody>
      </p:sp>
      <p:graphicFrame>
        <p:nvGraphicFramePr>
          <p:cNvPr id="5" name="Diagram 4"/>
          <p:cNvGraphicFramePr/>
          <p:nvPr>
            <p:extLst/>
          </p:nvPr>
        </p:nvGraphicFramePr>
        <p:xfrm>
          <a:off x="1208595" y="1755342"/>
          <a:ext cx="6879210" cy="4401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0283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CE3B5BD-497F-4D12-A838-3BFA37810638}"/>
              </a:ext>
            </a:extLst>
          </p:cNvPr>
          <p:cNvSpPr>
            <a:spLocks noGrp="1"/>
          </p:cNvSpPr>
          <p:nvPr>
            <p:ph type="body" sz="half" idx="1"/>
          </p:nvPr>
        </p:nvSpPr>
        <p:spPr>
          <a:xfrm>
            <a:off x="457199" y="1600201"/>
            <a:ext cx="5077477" cy="4336774"/>
          </a:xfrm>
        </p:spPr>
        <p:txBody>
          <a:bodyPr>
            <a:normAutofit fontScale="77500" lnSpcReduction="20000"/>
          </a:bodyPr>
          <a:lstStyle/>
          <a:p>
            <a:r>
              <a:rPr lang="en-US" dirty="0"/>
              <a:t>Local referral Specialist assist callers 8am-9pm; Mon-Fri and most Holidays</a:t>
            </a:r>
          </a:p>
          <a:p>
            <a:pPr marL="0" indent="0">
              <a:buNone/>
            </a:pPr>
            <a:endParaRPr lang="en-US" dirty="0"/>
          </a:p>
          <a:p>
            <a:r>
              <a:rPr lang="en-US" dirty="0"/>
              <a:t> Participate in various Community Outreach events statewide </a:t>
            </a:r>
          </a:p>
          <a:p>
            <a:pPr marL="0" indent="0">
              <a:buNone/>
            </a:pPr>
            <a:endParaRPr lang="en-US" dirty="0"/>
          </a:p>
          <a:p>
            <a:r>
              <a:rPr lang="en-US" dirty="0"/>
              <a:t>Staff hold advance degrees and certified in Information and Referral core competencies</a:t>
            </a:r>
          </a:p>
        </p:txBody>
      </p:sp>
      <p:sp>
        <p:nvSpPr>
          <p:cNvPr id="3" name="Slide Number Placeholder 2"/>
          <p:cNvSpPr>
            <a:spLocks noGrp="1"/>
          </p:cNvSpPr>
          <p:nvPr>
            <p:ph type="sldNum" sz="quarter" idx="12"/>
          </p:nvPr>
        </p:nvSpPr>
        <p:spPr/>
        <p:txBody>
          <a:bodyPr/>
          <a:lstStyle/>
          <a:p>
            <a:pPr>
              <a:defRPr/>
            </a:pPr>
            <a:fld id="{49988472-1D48-45B9-950E-1E12C09C147C}" type="slidenum">
              <a:rPr lang="en-US" smtClean="0">
                <a:solidFill>
                  <a:srgbClr val="FFFFFF"/>
                </a:solidFill>
              </a:rPr>
              <a:pPr>
                <a:defRPr/>
              </a:pPr>
              <a:t>16</a:t>
            </a:fld>
            <a:endParaRPr lang="en-US" dirty="0">
              <a:solidFill>
                <a:srgbClr val="FFFFFF"/>
              </a:solidFill>
            </a:endParaRPr>
          </a:p>
        </p:txBody>
      </p:sp>
      <p:sp>
        <p:nvSpPr>
          <p:cNvPr id="4" name="TextBox 3">
            <a:extLst>
              <a:ext uri="{FF2B5EF4-FFF2-40B4-BE49-F238E27FC236}">
                <a16:creationId xmlns:a16="http://schemas.microsoft.com/office/drawing/2014/main" id="{FB1B1FC2-D5BC-4A13-B7BF-BE4C955F2C08}"/>
              </a:ext>
            </a:extLst>
          </p:cNvPr>
          <p:cNvSpPr txBox="1"/>
          <p:nvPr/>
        </p:nvSpPr>
        <p:spPr>
          <a:xfrm>
            <a:off x="1" y="238539"/>
            <a:ext cx="9144000" cy="707886"/>
          </a:xfrm>
          <a:prstGeom prst="rect">
            <a:avLst/>
          </a:prstGeom>
          <a:noFill/>
        </p:spPr>
        <p:txBody>
          <a:bodyPr wrap="square" rtlCol="0">
            <a:spAutoFit/>
          </a:bodyPr>
          <a:lstStyle/>
          <a:p>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2-1-1 Access: Live Referral Navigators </a:t>
            </a:r>
          </a:p>
        </p:txBody>
      </p:sp>
      <p:sp>
        <p:nvSpPr>
          <p:cNvPr id="9" name="Oval 8">
            <a:extLst>
              <a:ext uri="{FF2B5EF4-FFF2-40B4-BE49-F238E27FC236}">
                <a16:creationId xmlns:a16="http://schemas.microsoft.com/office/drawing/2014/main" id="{839E81EC-D386-4D5E-BCF0-8F5A1CD0E151}"/>
              </a:ext>
            </a:extLst>
          </p:cNvPr>
          <p:cNvSpPr/>
          <p:nvPr/>
        </p:nvSpPr>
        <p:spPr>
          <a:xfrm>
            <a:off x="5534676" y="2248173"/>
            <a:ext cx="3152124" cy="3030265"/>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4">
              <a:tint val="50000"/>
              <a:hueOff val="-1990641"/>
              <a:satOff val="11305"/>
              <a:lumOff val="897"/>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137168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49988472-1D48-45B9-950E-1E12C09C147C}" type="slidenum">
              <a:rPr lang="en-US" smtClean="0">
                <a:solidFill>
                  <a:srgbClr val="FFFFFF"/>
                </a:solidFill>
              </a:rPr>
              <a:pPr>
                <a:defRPr/>
              </a:pPr>
              <a:t>17</a:t>
            </a:fld>
            <a:endParaRPr lang="en-US" dirty="0">
              <a:solidFill>
                <a:srgbClr val="FFFFFF"/>
              </a:solidFill>
            </a:endParaRPr>
          </a:p>
        </p:txBody>
      </p:sp>
      <p:pic>
        <p:nvPicPr>
          <p:cNvPr id="2" name="Picture 1">
            <a:extLst>
              <a:ext uri="{FF2B5EF4-FFF2-40B4-BE49-F238E27FC236}">
                <a16:creationId xmlns:a16="http://schemas.microsoft.com/office/drawing/2014/main" id="{AF3FE20E-8F7E-4D87-9945-7971D2C3A9DF}"/>
              </a:ext>
            </a:extLst>
          </p:cNvPr>
          <p:cNvPicPr>
            <a:picLocks noChangeAspect="1"/>
          </p:cNvPicPr>
          <p:nvPr/>
        </p:nvPicPr>
        <p:blipFill>
          <a:blip r:embed="rId2"/>
          <a:stretch>
            <a:fillRect/>
          </a:stretch>
        </p:blipFill>
        <p:spPr>
          <a:xfrm>
            <a:off x="0" y="1431235"/>
            <a:ext cx="9144000" cy="5426765"/>
          </a:xfrm>
          <a:prstGeom prst="rect">
            <a:avLst/>
          </a:prstGeom>
        </p:spPr>
      </p:pic>
      <p:sp>
        <p:nvSpPr>
          <p:cNvPr id="4" name="TextBox 3">
            <a:extLst>
              <a:ext uri="{FF2B5EF4-FFF2-40B4-BE49-F238E27FC236}">
                <a16:creationId xmlns:a16="http://schemas.microsoft.com/office/drawing/2014/main" id="{FB1B1FC2-D5BC-4A13-B7BF-BE4C955F2C08}"/>
              </a:ext>
            </a:extLst>
          </p:cNvPr>
          <p:cNvSpPr txBox="1"/>
          <p:nvPr/>
        </p:nvSpPr>
        <p:spPr>
          <a:xfrm>
            <a:off x="0" y="238539"/>
            <a:ext cx="9144000" cy="707886"/>
          </a:xfrm>
          <a:prstGeom prst="rect">
            <a:avLst/>
          </a:prstGeom>
          <a:noFill/>
        </p:spPr>
        <p:txBody>
          <a:bodyPr wrap="square" rtlCol="0">
            <a:spAutoFit/>
          </a:bodyPr>
          <a:lstStyle/>
          <a:p>
            <a:r>
              <a:rPr lang="en-US" sz="4000" dirty="0">
                <a:solidFill>
                  <a:schemeClr val="bg1"/>
                </a:solidFill>
                <a:latin typeface="Tahoma" panose="020B0604030504040204" pitchFamily="34" charset="0"/>
                <a:ea typeface="Tahoma" panose="020B0604030504040204" pitchFamily="34" charset="0"/>
                <a:cs typeface="Tahoma" panose="020B0604030504040204" pitchFamily="34" charset="0"/>
              </a:rPr>
              <a:t>2-1-1 Access:  Website Available 24/7</a:t>
            </a:r>
          </a:p>
        </p:txBody>
      </p:sp>
    </p:spTree>
    <p:extLst>
      <p:ext uri="{BB962C8B-B14F-4D97-AF65-F5344CB8AC3E}">
        <p14:creationId xmlns:p14="http://schemas.microsoft.com/office/powerpoint/2010/main" val="4278300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49988472-1D48-45B9-950E-1E12C09C147C}" type="slidenum">
              <a:rPr lang="en-US" smtClean="0">
                <a:solidFill>
                  <a:srgbClr val="FFFFFF"/>
                </a:solidFill>
              </a:rPr>
              <a:pPr>
                <a:defRPr/>
              </a:pPr>
              <a:t>18</a:t>
            </a:fld>
            <a:endParaRPr lang="en-US" dirty="0">
              <a:solidFill>
                <a:srgbClr val="FFFFFF"/>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180" b="4883"/>
          <a:stretch/>
        </p:blipFill>
        <p:spPr bwMode="auto">
          <a:xfrm>
            <a:off x="0" y="0"/>
            <a:ext cx="91440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4820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Guided Search Area</a:t>
            </a:r>
            <a:br>
              <a:rPr lang="en-US" dirty="0">
                <a:effectLst/>
              </a:rPr>
            </a:br>
            <a:endParaRPr lang="en-US" dirty="0"/>
          </a:p>
        </p:txBody>
      </p:sp>
      <p:sp>
        <p:nvSpPr>
          <p:cNvPr id="4" name="Date Placeholder 3"/>
          <p:cNvSpPr>
            <a:spLocks noGrp="1"/>
          </p:cNvSpPr>
          <p:nvPr>
            <p:ph type="dt" sz="half" idx="10"/>
          </p:nvPr>
        </p:nvSpPr>
        <p:spPr/>
        <p:txBody>
          <a:bodyPr/>
          <a:lstStyle/>
          <a:p>
            <a:fld id="{B023EA42-2BA4-476D-B9D6-C01D9270441F}" type="datetime4">
              <a:rPr lang="en-US" smtClean="0"/>
              <a:t>May 21, 2018</a:t>
            </a:fld>
            <a:endParaRPr lang="en-US" dirty="0"/>
          </a:p>
        </p:txBody>
      </p:sp>
      <p:pic>
        <p:nvPicPr>
          <p:cNvPr id="5" name="Content Placeholder 4"/>
          <p:cNvPicPr>
            <a:picLocks noGrp="1"/>
          </p:cNvPicPr>
          <p:nvPr>
            <p:ph idx="1"/>
          </p:nvPr>
        </p:nvPicPr>
        <p:blipFill>
          <a:blip r:embed="rId2"/>
          <a:stretch>
            <a:fillRect/>
          </a:stretch>
        </p:blipFill>
        <p:spPr>
          <a:xfrm>
            <a:off x="951230" y="1600200"/>
            <a:ext cx="7241540" cy="4525963"/>
          </a:xfrm>
          <a:prstGeom prst="rect">
            <a:avLst/>
          </a:prstGeom>
        </p:spPr>
      </p:pic>
    </p:spTree>
    <p:extLst>
      <p:ext uri="{BB962C8B-B14F-4D97-AF65-F5344CB8AC3E}">
        <p14:creationId xmlns:p14="http://schemas.microsoft.com/office/powerpoint/2010/main" val="369151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 211 Video </a:t>
            </a:r>
            <a:r>
              <a:rPr lang="en-US" sz="1600" dirty="0">
                <a:hlinkClick r:id="rId2"/>
              </a:rPr>
              <a:t>https://www.youtube.com/watch?v=k9Kzc0WxUBw</a:t>
            </a:r>
            <a:endParaRPr lang="en-US" sz="1600" dirty="0"/>
          </a:p>
        </p:txBody>
      </p:sp>
      <p:sp>
        <p:nvSpPr>
          <p:cNvPr id="4" name="Date Placeholder 3"/>
          <p:cNvSpPr>
            <a:spLocks noGrp="1"/>
          </p:cNvSpPr>
          <p:nvPr>
            <p:ph type="dt" sz="half" idx="10"/>
          </p:nvPr>
        </p:nvSpPr>
        <p:spPr/>
        <p:txBody>
          <a:bodyPr/>
          <a:lstStyle/>
          <a:p>
            <a:fld id="{B023EA42-2BA4-476D-B9D6-C01D9270441F}" type="datetime4">
              <a:rPr lang="en-US" smtClean="0"/>
              <a:t>May 21, 2018</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5389" y="1549287"/>
            <a:ext cx="7715250"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647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Guided Search Area</a:t>
            </a:r>
            <a:br>
              <a:rPr lang="en-US" dirty="0">
                <a:effectLst/>
              </a:rPr>
            </a:br>
            <a:endParaRPr lang="en-US" dirty="0"/>
          </a:p>
        </p:txBody>
      </p:sp>
      <p:sp>
        <p:nvSpPr>
          <p:cNvPr id="4" name="Date Placeholder 3"/>
          <p:cNvSpPr>
            <a:spLocks noGrp="1"/>
          </p:cNvSpPr>
          <p:nvPr>
            <p:ph type="dt" sz="half" idx="10"/>
          </p:nvPr>
        </p:nvSpPr>
        <p:spPr/>
        <p:txBody>
          <a:bodyPr/>
          <a:lstStyle/>
          <a:p>
            <a:fld id="{B023EA42-2BA4-476D-B9D6-C01D9270441F}" type="datetime4">
              <a:rPr lang="en-US" smtClean="0"/>
              <a:t>May 21, 2018</a:t>
            </a:fld>
            <a:endParaRPr lang="en-US" dirty="0"/>
          </a:p>
        </p:txBody>
      </p:sp>
      <p:pic>
        <p:nvPicPr>
          <p:cNvPr id="5" name="Content Placeholder 4"/>
          <p:cNvPicPr>
            <a:picLocks noGrp="1"/>
          </p:cNvPicPr>
          <p:nvPr>
            <p:ph idx="1"/>
          </p:nvPr>
        </p:nvPicPr>
        <p:blipFill>
          <a:blip r:embed="rId2"/>
          <a:stretch>
            <a:fillRect/>
          </a:stretch>
        </p:blipFill>
        <p:spPr>
          <a:xfrm>
            <a:off x="951230" y="1600200"/>
            <a:ext cx="7241540" cy="4525963"/>
          </a:xfrm>
          <a:prstGeom prst="rect">
            <a:avLst/>
          </a:prstGeom>
        </p:spPr>
      </p:pic>
    </p:spTree>
    <p:extLst>
      <p:ext uri="{BB962C8B-B14F-4D97-AF65-F5344CB8AC3E}">
        <p14:creationId xmlns:p14="http://schemas.microsoft.com/office/powerpoint/2010/main" val="776801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Keyword Search </a:t>
            </a:r>
          </a:p>
        </p:txBody>
      </p:sp>
      <p:sp>
        <p:nvSpPr>
          <p:cNvPr id="4" name="Date Placeholder 3"/>
          <p:cNvSpPr>
            <a:spLocks noGrp="1"/>
          </p:cNvSpPr>
          <p:nvPr>
            <p:ph type="dt" sz="half" idx="10"/>
          </p:nvPr>
        </p:nvSpPr>
        <p:spPr/>
        <p:txBody>
          <a:bodyPr/>
          <a:lstStyle/>
          <a:p>
            <a:fld id="{B023EA42-2BA4-476D-B9D6-C01D9270441F}" type="datetime4">
              <a:rPr lang="en-US" smtClean="0"/>
              <a:t>May 21, 2018</a:t>
            </a:fld>
            <a:endParaRPr lang="en-US" dirty="0"/>
          </a:p>
        </p:txBody>
      </p:sp>
      <p:pic>
        <p:nvPicPr>
          <p:cNvPr id="5" name="Content Placeholder 4"/>
          <p:cNvPicPr>
            <a:picLocks noGrp="1"/>
          </p:cNvPicPr>
          <p:nvPr>
            <p:ph idx="1"/>
          </p:nvPr>
        </p:nvPicPr>
        <p:blipFill>
          <a:blip r:embed="rId2"/>
          <a:stretch>
            <a:fillRect/>
          </a:stretch>
        </p:blipFill>
        <p:spPr>
          <a:xfrm>
            <a:off x="951230" y="1600200"/>
            <a:ext cx="7241540" cy="4525963"/>
          </a:xfrm>
          <a:prstGeom prst="rect">
            <a:avLst/>
          </a:prstGeom>
        </p:spPr>
      </p:pic>
    </p:spTree>
    <p:extLst>
      <p:ext uri="{BB962C8B-B14F-4D97-AF65-F5344CB8AC3E}">
        <p14:creationId xmlns:p14="http://schemas.microsoft.com/office/powerpoint/2010/main" val="1731621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Keyword Search</a:t>
            </a:r>
          </a:p>
        </p:txBody>
      </p:sp>
      <p:sp>
        <p:nvSpPr>
          <p:cNvPr id="4" name="Date Placeholder 3"/>
          <p:cNvSpPr>
            <a:spLocks noGrp="1"/>
          </p:cNvSpPr>
          <p:nvPr>
            <p:ph type="dt" sz="half" idx="10"/>
          </p:nvPr>
        </p:nvSpPr>
        <p:spPr/>
        <p:txBody>
          <a:bodyPr/>
          <a:lstStyle/>
          <a:p>
            <a:fld id="{B023EA42-2BA4-476D-B9D6-C01D9270441F}" type="datetime4">
              <a:rPr lang="en-US" smtClean="0"/>
              <a:t>May 21, 2018</a:t>
            </a:fld>
            <a:endParaRPr lang="en-US" dirty="0"/>
          </a:p>
        </p:txBody>
      </p:sp>
      <p:pic>
        <p:nvPicPr>
          <p:cNvPr id="5" name="Content Placeholder 4"/>
          <p:cNvPicPr>
            <a:picLocks noGrp="1"/>
          </p:cNvPicPr>
          <p:nvPr>
            <p:ph idx="1"/>
          </p:nvPr>
        </p:nvPicPr>
        <p:blipFill>
          <a:blip r:embed="rId2"/>
          <a:stretch>
            <a:fillRect/>
          </a:stretch>
        </p:blipFill>
        <p:spPr>
          <a:xfrm>
            <a:off x="951230" y="1600200"/>
            <a:ext cx="7241540" cy="4525963"/>
          </a:xfrm>
          <a:prstGeom prst="rect">
            <a:avLst/>
          </a:prstGeom>
        </p:spPr>
      </p:pic>
    </p:spTree>
    <p:extLst>
      <p:ext uri="{BB962C8B-B14F-4D97-AF65-F5344CB8AC3E}">
        <p14:creationId xmlns:p14="http://schemas.microsoft.com/office/powerpoint/2010/main" val="953209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0" y="1388166"/>
            <a:ext cx="4426226" cy="5232202"/>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accent1"/>
                </a:solidFill>
              </a:rPr>
              <a:t>Provides real-time searchable and visual presentation of call data.</a:t>
            </a:r>
          </a:p>
          <a:p>
            <a:endParaRPr lang="en-US" sz="2000" b="1" dirty="0">
              <a:solidFill>
                <a:schemeClr val="accent1"/>
              </a:solidFill>
            </a:endParaRPr>
          </a:p>
          <a:p>
            <a:pPr marL="285750" indent="-285750">
              <a:buFont typeface="Arial" panose="020B0604020202020204" pitchFamily="34" charset="0"/>
              <a:buChar char="•"/>
            </a:pPr>
            <a:r>
              <a:rPr lang="en-US" sz="2000" b="1" dirty="0">
                <a:solidFill>
                  <a:schemeClr val="accent1"/>
                </a:solidFill>
              </a:rPr>
              <a:t>Community needs (requests) for services by:</a:t>
            </a:r>
          </a:p>
          <a:p>
            <a:pPr marL="742950" lvl="1" indent="-285750">
              <a:buFont typeface="Arial" panose="020B0604020202020204" pitchFamily="34" charset="0"/>
              <a:buChar char="•"/>
            </a:pPr>
            <a:r>
              <a:rPr lang="en-US" sz="2000" b="1" dirty="0">
                <a:solidFill>
                  <a:schemeClr val="accent1"/>
                </a:solidFill>
              </a:rPr>
              <a:t>County</a:t>
            </a:r>
          </a:p>
          <a:p>
            <a:pPr marL="742950" lvl="1" indent="-285750">
              <a:buFont typeface="Arial" panose="020B0604020202020204" pitchFamily="34" charset="0"/>
              <a:buChar char="•"/>
            </a:pPr>
            <a:r>
              <a:rPr lang="en-US" sz="2000" b="1" dirty="0">
                <a:solidFill>
                  <a:schemeClr val="accent1"/>
                </a:solidFill>
              </a:rPr>
              <a:t>Zip Code</a:t>
            </a:r>
          </a:p>
          <a:p>
            <a:pPr marL="742950" lvl="1" indent="-285750">
              <a:buFont typeface="Arial" panose="020B0604020202020204" pitchFamily="34" charset="0"/>
              <a:buChar char="•"/>
            </a:pPr>
            <a:r>
              <a:rPr lang="en-US" sz="2000" b="1" dirty="0">
                <a:solidFill>
                  <a:schemeClr val="accent1"/>
                </a:solidFill>
              </a:rPr>
              <a:t>Congressional District</a:t>
            </a:r>
          </a:p>
          <a:p>
            <a:pPr lvl="1"/>
            <a:endParaRPr lang="en-US" sz="2000" b="1" dirty="0">
              <a:solidFill>
                <a:schemeClr val="accent1"/>
              </a:solidFill>
            </a:endParaRPr>
          </a:p>
          <a:p>
            <a:pPr marL="285750" indent="-285750">
              <a:buFont typeface="Arial" panose="020B0604020202020204" pitchFamily="34" charset="0"/>
              <a:buChar char="•"/>
            </a:pPr>
            <a:r>
              <a:rPr lang="en-US" sz="2000" b="1" dirty="0">
                <a:solidFill>
                  <a:schemeClr val="accent1"/>
                </a:solidFill>
              </a:rPr>
              <a:t>Maps needs and also displays Census information for:</a:t>
            </a:r>
          </a:p>
          <a:p>
            <a:pPr marL="742950" lvl="1" indent="-285750">
              <a:buFont typeface="Arial" panose="020B0604020202020204" pitchFamily="34" charset="0"/>
              <a:buChar char="•"/>
            </a:pPr>
            <a:r>
              <a:rPr lang="en-US" sz="2000" b="1" dirty="0">
                <a:solidFill>
                  <a:schemeClr val="accent1"/>
                </a:solidFill>
              </a:rPr>
              <a:t>Poverty</a:t>
            </a:r>
          </a:p>
          <a:p>
            <a:pPr marL="742950" lvl="1" indent="-285750">
              <a:buFont typeface="Arial" panose="020B0604020202020204" pitchFamily="34" charset="0"/>
              <a:buChar char="•"/>
            </a:pPr>
            <a:r>
              <a:rPr lang="en-US" sz="2000" b="1" dirty="0">
                <a:solidFill>
                  <a:schemeClr val="accent1"/>
                </a:solidFill>
              </a:rPr>
              <a:t>Unemployment</a:t>
            </a:r>
          </a:p>
          <a:p>
            <a:pPr marL="742950" lvl="1" indent="-285750">
              <a:buFont typeface="Arial" panose="020B0604020202020204" pitchFamily="34" charset="0"/>
              <a:buChar char="•"/>
            </a:pPr>
            <a:r>
              <a:rPr lang="en-US" sz="2000" b="1" dirty="0">
                <a:solidFill>
                  <a:schemeClr val="accent1"/>
                </a:solidFill>
              </a:rPr>
              <a:t>Individuals without a High School Diploma </a:t>
            </a:r>
          </a:p>
          <a:p>
            <a:pPr marL="742950" lvl="1" indent="-285750">
              <a:buFont typeface="Arial" panose="020B0604020202020204" pitchFamily="34" charset="0"/>
              <a:buChar char="•"/>
            </a:pPr>
            <a:r>
              <a:rPr lang="en-US" sz="2000" b="1" dirty="0">
                <a:solidFill>
                  <a:schemeClr val="accent1"/>
                </a:solidFill>
              </a:rPr>
              <a:t>Rental Housing</a:t>
            </a:r>
          </a:p>
          <a:p>
            <a:endParaRPr lang="en-US" sz="1400" b="1" dirty="0">
              <a:solidFill>
                <a:schemeClr val="accent1"/>
              </a:solidFill>
            </a:endParaRPr>
          </a:p>
        </p:txBody>
      </p:sp>
      <p:sp>
        <p:nvSpPr>
          <p:cNvPr id="9" name="Title 4"/>
          <p:cNvSpPr txBox="1">
            <a:spLocks/>
          </p:cNvSpPr>
          <p:nvPr/>
        </p:nvSpPr>
        <p:spPr>
          <a:xfrm>
            <a:off x="172278" y="277813"/>
            <a:ext cx="8514522" cy="875126"/>
          </a:xfrm>
          <a:prstGeom prst="rect">
            <a:avLst/>
          </a:prstGeom>
        </p:spPr>
        <p:txBody>
          <a:bodyPr/>
          <a:lstStyle>
            <a:lvl1pPr algn="l" rtl="0" eaLnBrk="1" fontAlgn="base" hangingPunct="1">
              <a:spcBef>
                <a:spcPct val="0"/>
              </a:spcBef>
              <a:spcAft>
                <a:spcPct val="0"/>
              </a:spcAft>
              <a:defRPr sz="2800">
                <a:solidFill>
                  <a:schemeClr val="accent1"/>
                </a:solidFill>
                <a:latin typeface="+mj-lt"/>
                <a:ea typeface="+mj-ea"/>
                <a:cs typeface="+mj-cs"/>
              </a:defRPr>
            </a:lvl1pPr>
            <a:lvl2pPr algn="l" rtl="0" eaLnBrk="1" fontAlgn="base" hangingPunct="1">
              <a:spcBef>
                <a:spcPct val="0"/>
              </a:spcBef>
              <a:spcAft>
                <a:spcPct val="0"/>
              </a:spcAft>
              <a:defRPr sz="2800">
                <a:solidFill>
                  <a:schemeClr val="accent1"/>
                </a:solidFill>
                <a:latin typeface="Arial" charset="0"/>
              </a:defRPr>
            </a:lvl2pPr>
            <a:lvl3pPr algn="l" rtl="0" eaLnBrk="1" fontAlgn="base" hangingPunct="1">
              <a:spcBef>
                <a:spcPct val="0"/>
              </a:spcBef>
              <a:spcAft>
                <a:spcPct val="0"/>
              </a:spcAft>
              <a:defRPr sz="2800">
                <a:solidFill>
                  <a:schemeClr val="accent1"/>
                </a:solidFill>
                <a:latin typeface="Arial" charset="0"/>
              </a:defRPr>
            </a:lvl3pPr>
            <a:lvl4pPr algn="l" rtl="0" eaLnBrk="1" fontAlgn="base" hangingPunct="1">
              <a:spcBef>
                <a:spcPct val="0"/>
              </a:spcBef>
              <a:spcAft>
                <a:spcPct val="0"/>
              </a:spcAft>
              <a:defRPr sz="2800">
                <a:solidFill>
                  <a:schemeClr val="accent1"/>
                </a:solidFill>
                <a:latin typeface="Arial" charset="0"/>
              </a:defRPr>
            </a:lvl4pPr>
            <a:lvl5pPr algn="l" rtl="0" eaLnBrk="1" fontAlgn="base" hangingPunct="1">
              <a:spcBef>
                <a:spcPct val="0"/>
              </a:spcBef>
              <a:spcAft>
                <a:spcPct val="0"/>
              </a:spcAft>
              <a:defRPr sz="2800">
                <a:solidFill>
                  <a:schemeClr val="accent1"/>
                </a:solidFill>
                <a:latin typeface="Arial" charset="0"/>
              </a:defRPr>
            </a:lvl5pPr>
            <a:lvl6pPr marL="457200" algn="l" rtl="0" eaLnBrk="1" fontAlgn="base" hangingPunct="1">
              <a:spcBef>
                <a:spcPct val="0"/>
              </a:spcBef>
              <a:spcAft>
                <a:spcPct val="0"/>
              </a:spcAft>
              <a:defRPr sz="2800">
                <a:solidFill>
                  <a:schemeClr val="accent1"/>
                </a:solidFill>
                <a:latin typeface="Arial" charset="0"/>
              </a:defRPr>
            </a:lvl6pPr>
            <a:lvl7pPr marL="914400" algn="l" rtl="0" eaLnBrk="1" fontAlgn="base" hangingPunct="1">
              <a:spcBef>
                <a:spcPct val="0"/>
              </a:spcBef>
              <a:spcAft>
                <a:spcPct val="0"/>
              </a:spcAft>
              <a:defRPr sz="2800">
                <a:solidFill>
                  <a:schemeClr val="accent1"/>
                </a:solidFill>
                <a:latin typeface="Arial" charset="0"/>
              </a:defRPr>
            </a:lvl7pPr>
            <a:lvl8pPr marL="1371600" algn="l" rtl="0" eaLnBrk="1" fontAlgn="base" hangingPunct="1">
              <a:spcBef>
                <a:spcPct val="0"/>
              </a:spcBef>
              <a:spcAft>
                <a:spcPct val="0"/>
              </a:spcAft>
              <a:defRPr sz="2800">
                <a:solidFill>
                  <a:schemeClr val="accent1"/>
                </a:solidFill>
                <a:latin typeface="Arial" charset="0"/>
              </a:defRPr>
            </a:lvl8pPr>
            <a:lvl9pPr marL="1828800" algn="l" rtl="0" eaLnBrk="1" fontAlgn="base" hangingPunct="1">
              <a:spcBef>
                <a:spcPct val="0"/>
              </a:spcBef>
              <a:spcAft>
                <a:spcPct val="0"/>
              </a:spcAft>
              <a:defRPr sz="2800">
                <a:solidFill>
                  <a:schemeClr val="accent1"/>
                </a:solidFill>
                <a:latin typeface="Arial" charset="0"/>
              </a:defRPr>
            </a:lvl9pPr>
          </a:lstStyle>
          <a:p>
            <a:r>
              <a:rPr lang="en-US" sz="4000" dirty="0">
                <a:solidFill>
                  <a:schemeClr val="bg1"/>
                </a:solidFill>
              </a:rPr>
              <a:t>New Data Dashboard, 211 Counts</a:t>
            </a:r>
            <a:endParaRPr lang="en-US" sz="4000" kern="0" dirty="0">
              <a:solidFill>
                <a:schemeClr val="bg1"/>
              </a:solidFill>
            </a:endParaRPr>
          </a:p>
        </p:txBody>
      </p:sp>
      <p:pic>
        <p:nvPicPr>
          <p:cNvPr id="2050"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40" t="5252" r="19007" b="15966"/>
          <a:stretch/>
        </p:blipFill>
        <p:spPr bwMode="auto">
          <a:xfrm>
            <a:off x="609600" y="1903487"/>
            <a:ext cx="3810000" cy="32397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66800" y="5695122"/>
            <a:ext cx="3505200" cy="400110"/>
          </a:xfrm>
          <a:prstGeom prst="rect">
            <a:avLst/>
          </a:prstGeom>
          <a:noFill/>
        </p:spPr>
        <p:txBody>
          <a:bodyPr wrap="square" rtlCol="0">
            <a:spAutoFit/>
          </a:bodyPr>
          <a:lstStyle/>
          <a:p>
            <a:pPr algn="ctr"/>
            <a:r>
              <a:rPr lang="en-US" sz="2000" dirty="0">
                <a:solidFill>
                  <a:schemeClr val="accent1"/>
                </a:solidFill>
                <a:hlinkClick r:id="rId5"/>
              </a:rPr>
              <a:t>http://de.211counts.org</a:t>
            </a:r>
            <a:r>
              <a:rPr lang="en-US" sz="2000" dirty="0">
                <a:solidFill>
                  <a:schemeClr val="accent1"/>
                </a:solidFill>
              </a:rPr>
              <a:t>  </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4113" y="23018"/>
            <a:ext cx="163988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466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49988472-1D48-45B9-950E-1E12C09C147C}" type="slidenum">
              <a:rPr lang="en-US" smtClean="0">
                <a:solidFill>
                  <a:srgbClr val="FFFFFF"/>
                </a:solidFill>
              </a:rPr>
              <a:pPr>
                <a:defRPr/>
              </a:pPr>
              <a:t>24</a:t>
            </a:fld>
            <a:endParaRPr lang="en-US" dirty="0">
              <a:solidFill>
                <a:srgbClr val="FFFFFF"/>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198" t="8312" r="13128" b="33777"/>
          <a:stretch/>
        </p:blipFill>
        <p:spPr bwMode="auto">
          <a:xfrm>
            <a:off x="76200" y="990600"/>
            <a:ext cx="7019860" cy="3782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142" t="41039" r="57521" b="14245"/>
          <a:stretch/>
        </p:blipFill>
        <p:spPr bwMode="auto">
          <a:xfrm>
            <a:off x="3733800" y="3581400"/>
            <a:ext cx="3151991" cy="300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4"/>
          <p:cNvSpPr txBox="1">
            <a:spLocks/>
          </p:cNvSpPr>
          <p:nvPr/>
        </p:nvSpPr>
        <p:spPr>
          <a:xfrm>
            <a:off x="86061" y="228600"/>
            <a:ext cx="8229600" cy="484187"/>
          </a:xfrm>
          <a:prstGeom prst="rect">
            <a:avLst/>
          </a:prstGeom>
        </p:spPr>
        <p:txBody>
          <a:bodyPr/>
          <a:lstStyle>
            <a:lvl1pPr algn="l" rtl="0" eaLnBrk="1" fontAlgn="base" hangingPunct="1">
              <a:spcBef>
                <a:spcPct val="0"/>
              </a:spcBef>
              <a:spcAft>
                <a:spcPct val="0"/>
              </a:spcAft>
              <a:defRPr sz="2800">
                <a:solidFill>
                  <a:schemeClr val="accent1"/>
                </a:solidFill>
                <a:latin typeface="+mj-lt"/>
                <a:ea typeface="+mj-ea"/>
                <a:cs typeface="+mj-cs"/>
              </a:defRPr>
            </a:lvl1pPr>
            <a:lvl2pPr algn="l" rtl="0" eaLnBrk="1" fontAlgn="base" hangingPunct="1">
              <a:spcBef>
                <a:spcPct val="0"/>
              </a:spcBef>
              <a:spcAft>
                <a:spcPct val="0"/>
              </a:spcAft>
              <a:defRPr sz="2800">
                <a:solidFill>
                  <a:schemeClr val="accent1"/>
                </a:solidFill>
                <a:latin typeface="Arial" charset="0"/>
              </a:defRPr>
            </a:lvl2pPr>
            <a:lvl3pPr algn="l" rtl="0" eaLnBrk="1" fontAlgn="base" hangingPunct="1">
              <a:spcBef>
                <a:spcPct val="0"/>
              </a:spcBef>
              <a:spcAft>
                <a:spcPct val="0"/>
              </a:spcAft>
              <a:defRPr sz="2800">
                <a:solidFill>
                  <a:schemeClr val="accent1"/>
                </a:solidFill>
                <a:latin typeface="Arial" charset="0"/>
              </a:defRPr>
            </a:lvl3pPr>
            <a:lvl4pPr algn="l" rtl="0" eaLnBrk="1" fontAlgn="base" hangingPunct="1">
              <a:spcBef>
                <a:spcPct val="0"/>
              </a:spcBef>
              <a:spcAft>
                <a:spcPct val="0"/>
              </a:spcAft>
              <a:defRPr sz="2800">
                <a:solidFill>
                  <a:schemeClr val="accent1"/>
                </a:solidFill>
                <a:latin typeface="Arial" charset="0"/>
              </a:defRPr>
            </a:lvl4pPr>
            <a:lvl5pPr algn="l" rtl="0" eaLnBrk="1" fontAlgn="base" hangingPunct="1">
              <a:spcBef>
                <a:spcPct val="0"/>
              </a:spcBef>
              <a:spcAft>
                <a:spcPct val="0"/>
              </a:spcAft>
              <a:defRPr sz="2800">
                <a:solidFill>
                  <a:schemeClr val="accent1"/>
                </a:solidFill>
                <a:latin typeface="Arial" charset="0"/>
              </a:defRPr>
            </a:lvl5pPr>
            <a:lvl6pPr marL="457200" algn="l" rtl="0" eaLnBrk="1" fontAlgn="base" hangingPunct="1">
              <a:spcBef>
                <a:spcPct val="0"/>
              </a:spcBef>
              <a:spcAft>
                <a:spcPct val="0"/>
              </a:spcAft>
              <a:defRPr sz="2800">
                <a:solidFill>
                  <a:schemeClr val="accent1"/>
                </a:solidFill>
                <a:latin typeface="Arial" charset="0"/>
              </a:defRPr>
            </a:lvl6pPr>
            <a:lvl7pPr marL="914400" algn="l" rtl="0" eaLnBrk="1" fontAlgn="base" hangingPunct="1">
              <a:spcBef>
                <a:spcPct val="0"/>
              </a:spcBef>
              <a:spcAft>
                <a:spcPct val="0"/>
              </a:spcAft>
              <a:defRPr sz="2800">
                <a:solidFill>
                  <a:schemeClr val="accent1"/>
                </a:solidFill>
                <a:latin typeface="Arial" charset="0"/>
              </a:defRPr>
            </a:lvl7pPr>
            <a:lvl8pPr marL="1371600" algn="l" rtl="0" eaLnBrk="1" fontAlgn="base" hangingPunct="1">
              <a:spcBef>
                <a:spcPct val="0"/>
              </a:spcBef>
              <a:spcAft>
                <a:spcPct val="0"/>
              </a:spcAft>
              <a:defRPr sz="2800">
                <a:solidFill>
                  <a:schemeClr val="accent1"/>
                </a:solidFill>
                <a:latin typeface="Arial" charset="0"/>
              </a:defRPr>
            </a:lvl8pPr>
            <a:lvl9pPr marL="1828800" algn="l" rtl="0" eaLnBrk="1" fontAlgn="base" hangingPunct="1">
              <a:spcBef>
                <a:spcPct val="0"/>
              </a:spcBef>
              <a:spcAft>
                <a:spcPct val="0"/>
              </a:spcAft>
              <a:defRPr sz="2800">
                <a:solidFill>
                  <a:schemeClr val="accent1"/>
                </a:solidFill>
                <a:latin typeface="Arial" charset="0"/>
              </a:defRPr>
            </a:lvl9pPr>
          </a:lstStyle>
          <a:p>
            <a:r>
              <a:rPr lang="en-US" sz="3200" dirty="0">
                <a:solidFill>
                  <a:schemeClr val="bg1"/>
                </a:solidFill>
              </a:rPr>
              <a:t>2-1-1 Data Dashboard visit de.211.counts.org </a:t>
            </a:r>
            <a:endParaRPr lang="en-US" sz="3200" kern="0" dirty="0">
              <a:solidFill>
                <a:schemeClr val="bg1"/>
              </a:solidFill>
            </a:endParaRPr>
          </a:p>
        </p:txBody>
      </p:sp>
      <p:sp>
        <p:nvSpPr>
          <p:cNvPr id="4" name="Up Arrow Callout 3"/>
          <p:cNvSpPr/>
          <p:nvPr/>
        </p:nvSpPr>
        <p:spPr bwMode="auto">
          <a:xfrm>
            <a:off x="288758" y="4763291"/>
            <a:ext cx="2749535" cy="990124"/>
          </a:xfrm>
          <a:prstGeom prst="upArrowCallout">
            <a:avLst/>
          </a:prstGeom>
          <a:solidFill>
            <a:schemeClr val="accent6">
              <a:lumMod val="75000"/>
            </a:schemeClr>
          </a:solidFill>
          <a:ln w="19050"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solidFill>
                <a:effectLst/>
                <a:latin typeface="Arial" charset="0"/>
              </a:rPr>
              <a:t>Top</a:t>
            </a:r>
            <a:r>
              <a:rPr kumimoji="0" lang="en-US" sz="1800" b="0" i="0" u="none" strike="noStrike" cap="none" normalizeH="0" dirty="0">
                <a:ln>
                  <a:noFill/>
                </a:ln>
                <a:solidFill>
                  <a:schemeClr val="bg2"/>
                </a:solidFill>
                <a:effectLst/>
                <a:latin typeface="Arial" charset="0"/>
              </a:rPr>
              <a:t> Requested Services </a:t>
            </a:r>
          </a:p>
          <a:p>
            <a:pPr marL="0" marR="0" indent="0" algn="ctr" defTabSz="914400" rtl="0" eaLnBrk="1" fontAlgn="base" latinLnBrk="0" hangingPunct="1">
              <a:lnSpc>
                <a:spcPct val="100000"/>
              </a:lnSpc>
              <a:spcBef>
                <a:spcPct val="0"/>
              </a:spcBef>
              <a:spcAft>
                <a:spcPct val="0"/>
              </a:spcAft>
              <a:buClrTx/>
              <a:buSzTx/>
              <a:buFontTx/>
              <a:buNone/>
              <a:tabLst/>
            </a:pPr>
            <a:r>
              <a:rPr lang="en-US" sz="1800" baseline="0" dirty="0">
                <a:solidFill>
                  <a:schemeClr val="bg2"/>
                </a:solidFill>
              </a:rPr>
              <a:t>(Call</a:t>
            </a:r>
            <a:r>
              <a:rPr lang="en-US" sz="1800" dirty="0">
                <a:solidFill>
                  <a:schemeClr val="bg2"/>
                </a:solidFill>
              </a:rPr>
              <a:t>s only)</a:t>
            </a:r>
            <a:endParaRPr kumimoji="0" lang="en-US" sz="1800" b="0" i="0" u="none" strike="noStrike" cap="none" normalizeH="0" baseline="0" dirty="0">
              <a:ln>
                <a:noFill/>
              </a:ln>
              <a:solidFill>
                <a:schemeClr val="bg2"/>
              </a:solidFill>
              <a:effectLst/>
              <a:latin typeface="Arial" charset="0"/>
            </a:endParaRPr>
          </a:p>
        </p:txBody>
      </p:sp>
      <p:sp>
        <p:nvSpPr>
          <p:cNvPr id="5" name="Left Arrow Callout 4"/>
          <p:cNvSpPr/>
          <p:nvPr/>
        </p:nvSpPr>
        <p:spPr bwMode="auto">
          <a:xfrm>
            <a:off x="6871471" y="990600"/>
            <a:ext cx="2133600" cy="400110"/>
          </a:xfrm>
          <a:prstGeom prst="leftArrowCallout">
            <a:avLst/>
          </a:prstGeom>
          <a:solidFill>
            <a:schemeClr val="accent6">
              <a:lumMod val="75000"/>
            </a:schemeClr>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Arial" charset="0"/>
              </a:rPr>
              <a:t>Menu Bar</a:t>
            </a:r>
          </a:p>
        </p:txBody>
      </p:sp>
      <p:sp>
        <p:nvSpPr>
          <p:cNvPr id="9" name="Left Arrow Callout 8"/>
          <p:cNvSpPr/>
          <p:nvPr/>
        </p:nvSpPr>
        <p:spPr bwMode="auto">
          <a:xfrm>
            <a:off x="6898979" y="1739444"/>
            <a:ext cx="1905000" cy="1200329"/>
          </a:xfrm>
          <a:prstGeom prst="leftArrowCallout">
            <a:avLst/>
          </a:prstGeom>
          <a:solidFill>
            <a:schemeClr val="accent6">
              <a:lumMod val="75000"/>
            </a:schemeClr>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solidFill>
                <a:effectLst/>
              </a:rPr>
              <a:t>Category Detail and Unme</a:t>
            </a:r>
            <a:r>
              <a:rPr lang="en-US" sz="1800" dirty="0">
                <a:solidFill>
                  <a:schemeClr val="bg2"/>
                </a:solidFill>
              </a:rPr>
              <a:t>t Needs</a:t>
            </a:r>
            <a:endParaRPr kumimoji="0" lang="en-US" sz="1800" b="0" i="0" u="none" strike="noStrike" cap="none" normalizeH="0" baseline="0" dirty="0">
              <a:ln>
                <a:noFill/>
              </a:ln>
              <a:solidFill>
                <a:schemeClr val="bg2"/>
              </a:solidFill>
              <a:effectLst/>
            </a:endParaRPr>
          </a:p>
        </p:txBody>
      </p:sp>
      <p:sp>
        <p:nvSpPr>
          <p:cNvPr id="10" name="Left Arrow Callout 9"/>
          <p:cNvSpPr/>
          <p:nvPr/>
        </p:nvSpPr>
        <p:spPr bwMode="auto">
          <a:xfrm>
            <a:off x="6781800" y="3757148"/>
            <a:ext cx="2024019" cy="2031325"/>
          </a:xfrm>
          <a:prstGeom prst="leftArrowCallout">
            <a:avLst/>
          </a:prstGeom>
          <a:solidFill>
            <a:schemeClr val="accent6">
              <a:lumMod val="75000"/>
            </a:schemeClr>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2"/>
                </a:solidFill>
                <a:effectLst/>
              </a:rPr>
              <a:t>Interactive Map</a:t>
            </a:r>
            <a:r>
              <a:rPr lang="en-US" sz="1800" dirty="0">
                <a:solidFill>
                  <a:schemeClr val="bg2"/>
                </a:solidFill>
              </a:rPr>
              <a:t> of Needs by Zip Code and U.S. Census Data</a:t>
            </a:r>
            <a:endParaRPr kumimoji="0" lang="en-US" sz="1800" b="0" i="0" u="none" strike="noStrike" cap="none" normalizeH="0" baseline="0" dirty="0">
              <a:ln>
                <a:noFill/>
              </a:ln>
              <a:solidFill>
                <a:schemeClr val="bg2"/>
              </a:solidFill>
              <a:effectLst/>
            </a:endParaRPr>
          </a:p>
        </p:txBody>
      </p:sp>
    </p:spTree>
    <p:extLst>
      <p:ext uri="{BB962C8B-B14F-4D97-AF65-F5344CB8AC3E}">
        <p14:creationId xmlns:p14="http://schemas.microsoft.com/office/powerpoint/2010/main" val="2018929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49988472-1D48-45B9-950E-1E12C09C147C}" type="slidenum">
              <a:rPr lang="en-US" smtClean="0">
                <a:solidFill>
                  <a:srgbClr val="FFFFFF"/>
                </a:solidFill>
              </a:rPr>
              <a:pPr>
                <a:defRPr/>
              </a:pPr>
              <a:t>25</a:t>
            </a:fld>
            <a:endParaRPr lang="en-US" dirty="0">
              <a:solidFill>
                <a:srgbClr val="FFFFFF"/>
              </a:solidFill>
            </a:endParaRPr>
          </a:p>
        </p:txBody>
      </p:sp>
      <p:sp>
        <p:nvSpPr>
          <p:cNvPr id="6" name="Title 4"/>
          <p:cNvSpPr txBox="1">
            <a:spLocks/>
          </p:cNvSpPr>
          <p:nvPr/>
        </p:nvSpPr>
        <p:spPr>
          <a:xfrm>
            <a:off x="86061" y="228600"/>
            <a:ext cx="8229600" cy="484187"/>
          </a:xfrm>
          <a:prstGeom prst="rect">
            <a:avLst/>
          </a:prstGeom>
        </p:spPr>
        <p:txBody>
          <a:bodyPr/>
          <a:lstStyle>
            <a:lvl1pPr algn="l" rtl="0" eaLnBrk="1" fontAlgn="base" hangingPunct="1">
              <a:spcBef>
                <a:spcPct val="0"/>
              </a:spcBef>
              <a:spcAft>
                <a:spcPct val="0"/>
              </a:spcAft>
              <a:defRPr sz="2800">
                <a:solidFill>
                  <a:schemeClr val="accent1"/>
                </a:solidFill>
                <a:latin typeface="+mj-lt"/>
                <a:ea typeface="+mj-ea"/>
                <a:cs typeface="+mj-cs"/>
              </a:defRPr>
            </a:lvl1pPr>
            <a:lvl2pPr algn="l" rtl="0" eaLnBrk="1" fontAlgn="base" hangingPunct="1">
              <a:spcBef>
                <a:spcPct val="0"/>
              </a:spcBef>
              <a:spcAft>
                <a:spcPct val="0"/>
              </a:spcAft>
              <a:defRPr sz="2800">
                <a:solidFill>
                  <a:schemeClr val="accent1"/>
                </a:solidFill>
                <a:latin typeface="Arial" charset="0"/>
              </a:defRPr>
            </a:lvl2pPr>
            <a:lvl3pPr algn="l" rtl="0" eaLnBrk="1" fontAlgn="base" hangingPunct="1">
              <a:spcBef>
                <a:spcPct val="0"/>
              </a:spcBef>
              <a:spcAft>
                <a:spcPct val="0"/>
              </a:spcAft>
              <a:defRPr sz="2800">
                <a:solidFill>
                  <a:schemeClr val="accent1"/>
                </a:solidFill>
                <a:latin typeface="Arial" charset="0"/>
              </a:defRPr>
            </a:lvl3pPr>
            <a:lvl4pPr algn="l" rtl="0" eaLnBrk="1" fontAlgn="base" hangingPunct="1">
              <a:spcBef>
                <a:spcPct val="0"/>
              </a:spcBef>
              <a:spcAft>
                <a:spcPct val="0"/>
              </a:spcAft>
              <a:defRPr sz="2800">
                <a:solidFill>
                  <a:schemeClr val="accent1"/>
                </a:solidFill>
                <a:latin typeface="Arial" charset="0"/>
              </a:defRPr>
            </a:lvl4pPr>
            <a:lvl5pPr algn="l" rtl="0" eaLnBrk="1" fontAlgn="base" hangingPunct="1">
              <a:spcBef>
                <a:spcPct val="0"/>
              </a:spcBef>
              <a:spcAft>
                <a:spcPct val="0"/>
              </a:spcAft>
              <a:defRPr sz="2800">
                <a:solidFill>
                  <a:schemeClr val="accent1"/>
                </a:solidFill>
                <a:latin typeface="Arial" charset="0"/>
              </a:defRPr>
            </a:lvl5pPr>
            <a:lvl6pPr marL="457200" algn="l" rtl="0" eaLnBrk="1" fontAlgn="base" hangingPunct="1">
              <a:spcBef>
                <a:spcPct val="0"/>
              </a:spcBef>
              <a:spcAft>
                <a:spcPct val="0"/>
              </a:spcAft>
              <a:defRPr sz="2800">
                <a:solidFill>
                  <a:schemeClr val="accent1"/>
                </a:solidFill>
                <a:latin typeface="Arial" charset="0"/>
              </a:defRPr>
            </a:lvl6pPr>
            <a:lvl7pPr marL="914400" algn="l" rtl="0" eaLnBrk="1" fontAlgn="base" hangingPunct="1">
              <a:spcBef>
                <a:spcPct val="0"/>
              </a:spcBef>
              <a:spcAft>
                <a:spcPct val="0"/>
              </a:spcAft>
              <a:defRPr sz="2800">
                <a:solidFill>
                  <a:schemeClr val="accent1"/>
                </a:solidFill>
                <a:latin typeface="Arial" charset="0"/>
              </a:defRPr>
            </a:lvl7pPr>
            <a:lvl8pPr marL="1371600" algn="l" rtl="0" eaLnBrk="1" fontAlgn="base" hangingPunct="1">
              <a:spcBef>
                <a:spcPct val="0"/>
              </a:spcBef>
              <a:spcAft>
                <a:spcPct val="0"/>
              </a:spcAft>
              <a:defRPr sz="2800">
                <a:solidFill>
                  <a:schemeClr val="accent1"/>
                </a:solidFill>
                <a:latin typeface="Arial" charset="0"/>
              </a:defRPr>
            </a:lvl8pPr>
            <a:lvl9pPr marL="1828800" algn="l" rtl="0" eaLnBrk="1" fontAlgn="base" hangingPunct="1">
              <a:spcBef>
                <a:spcPct val="0"/>
              </a:spcBef>
              <a:spcAft>
                <a:spcPct val="0"/>
              </a:spcAft>
              <a:defRPr sz="2800">
                <a:solidFill>
                  <a:schemeClr val="accent1"/>
                </a:solidFill>
                <a:latin typeface="Arial" charset="0"/>
              </a:defRPr>
            </a:lvl9pPr>
          </a:lstStyle>
          <a:p>
            <a:pPr algn="ctr"/>
            <a:r>
              <a:rPr lang="en-US" sz="3200" dirty="0">
                <a:solidFill>
                  <a:prstClr val="white"/>
                </a:solidFill>
              </a:rPr>
              <a:t>Questions &amp; Next Steps </a:t>
            </a:r>
            <a:endParaRPr lang="en-US" sz="3200" kern="0" dirty="0">
              <a:solidFill>
                <a:prstClr val="white"/>
              </a:solidFill>
            </a:endParaRPr>
          </a:p>
        </p:txBody>
      </p:sp>
      <p:pic>
        <p:nvPicPr>
          <p:cNvPr id="2" name="Picture 2" descr="C:\Users\DSWhite\AppData\Local\Microsoft\Windows\Temporary Internet Files\Content.IE5\KOCO4DPN\preview_question_and_answer_si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9177" y="2298111"/>
            <a:ext cx="3436593" cy="27492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1740" y="5047385"/>
            <a:ext cx="2239616" cy="1308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069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60337"/>
            <a:ext cx="8229600" cy="1143000"/>
          </a:xfrm>
        </p:spPr>
        <p:txBody>
          <a:bodyPr/>
          <a:lstStyle/>
          <a:p>
            <a:r>
              <a:rPr lang="en-US" dirty="0"/>
              <a:t>Today’s Agenda</a:t>
            </a:r>
          </a:p>
        </p:txBody>
      </p:sp>
      <p:sp>
        <p:nvSpPr>
          <p:cNvPr id="8" name="Content Placeholder 7"/>
          <p:cNvSpPr>
            <a:spLocks noGrp="1"/>
          </p:cNvSpPr>
          <p:nvPr>
            <p:ph sz="half" idx="1"/>
          </p:nvPr>
        </p:nvSpPr>
        <p:spPr/>
        <p:txBody>
          <a:bodyPr>
            <a:normAutofit/>
          </a:bodyPr>
          <a:lstStyle/>
          <a:p>
            <a:endParaRPr lang="en-US" dirty="0"/>
          </a:p>
          <a:p>
            <a:pPr lvl="1"/>
            <a:endParaRPr lang="en-US" dirty="0"/>
          </a:p>
          <a:p>
            <a:pPr marL="0" indent="0">
              <a:buNone/>
            </a:pPr>
            <a:endParaRPr lang="en-US" dirty="0"/>
          </a:p>
          <a:p>
            <a:pPr marL="457200" indent="-457200">
              <a:buAutoNum type="arabicParenR"/>
            </a:pPr>
            <a:endParaRPr lang="en-US" dirty="0"/>
          </a:p>
          <a:p>
            <a:pPr marL="457200" indent="-457200">
              <a:buAutoNum type="arabicParenR"/>
            </a:pPr>
            <a:endParaRPr lang="en-US" dirty="0"/>
          </a:p>
        </p:txBody>
      </p:sp>
      <p:sp>
        <p:nvSpPr>
          <p:cNvPr id="11" name="Content Placeholder 10">
            <a:extLst>
              <a:ext uri="{FF2B5EF4-FFF2-40B4-BE49-F238E27FC236}">
                <a16:creationId xmlns:a16="http://schemas.microsoft.com/office/drawing/2014/main" id="{132E6C89-B9D1-4B47-9E04-76E7A403DC99}"/>
              </a:ext>
            </a:extLst>
          </p:cNvPr>
          <p:cNvSpPr>
            <a:spLocks noGrp="1"/>
          </p:cNvSpPr>
          <p:nvPr>
            <p:ph sz="half" idx="2"/>
          </p:nvPr>
        </p:nvSpPr>
        <p:spPr>
          <a:xfrm>
            <a:off x="453889" y="1600200"/>
            <a:ext cx="7824990" cy="4525963"/>
          </a:xfrm>
        </p:spPr>
        <p:txBody>
          <a:bodyPr>
            <a:normAutofit/>
          </a:bodyPr>
          <a:lstStyle/>
          <a:p>
            <a:r>
              <a:rPr lang="en-US" dirty="0"/>
              <a:t>Overview 2-1-1</a:t>
            </a:r>
          </a:p>
          <a:p>
            <a:pPr lvl="1"/>
            <a:r>
              <a:rPr lang="en-US" dirty="0"/>
              <a:t>National Network</a:t>
            </a:r>
          </a:p>
          <a:p>
            <a:pPr lvl="1"/>
            <a:r>
              <a:rPr lang="en-US" dirty="0"/>
              <a:t>Delaware Statewide System</a:t>
            </a:r>
          </a:p>
          <a:p>
            <a:r>
              <a:rPr lang="en-US" dirty="0"/>
              <a:t>De2-1-1 Video  </a:t>
            </a:r>
          </a:p>
          <a:p>
            <a:r>
              <a:rPr lang="en-US" dirty="0"/>
              <a:t>Community Needs and Assets</a:t>
            </a:r>
          </a:p>
          <a:p>
            <a:r>
              <a:rPr lang="en-US" dirty="0"/>
              <a:t>Guided and Keyword Search</a:t>
            </a:r>
          </a:p>
          <a:p>
            <a:r>
              <a:rPr lang="en-US" dirty="0"/>
              <a:t>Data Dashboard: Delaware 2-1-1 Counts</a:t>
            </a:r>
          </a:p>
          <a:p>
            <a:r>
              <a:rPr lang="en-US" dirty="0"/>
              <a:t>Questions</a:t>
            </a:r>
          </a:p>
          <a:p>
            <a:pPr lvl="1"/>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4"/>
          </p:nvPr>
        </p:nvSpPr>
        <p:spPr/>
        <p:txBody>
          <a:bodyPr/>
          <a:lstStyle/>
          <a:p>
            <a:pPr>
              <a:defRPr/>
            </a:pPr>
            <a:fld id="{6A9D9EB2-E159-4822-BA58-47ABCB0539CA}" type="slidenum">
              <a:rPr lang="en-US" smtClean="0">
                <a:solidFill>
                  <a:srgbClr val="FFFFFF"/>
                </a:solidFill>
              </a:rPr>
              <a:pPr>
                <a:defRPr/>
              </a:pPr>
              <a:t>3</a:t>
            </a:fld>
            <a:endParaRPr lang="en-US" dirty="0">
              <a:solidFill>
                <a:srgbClr val="FFFFFF"/>
              </a:solidFill>
            </a:endParaRPr>
          </a:p>
        </p:txBody>
      </p:sp>
    </p:spTree>
    <p:extLst>
      <p:ext uri="{BB962C8B-B14F-4D97-AF65-F5344CB8AC3E}">
        <p14:creationId xmlns:p14="http://schemas.microsoft.com/office/powerpoint/2010/main" val="454463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187267" y="182530"/>
            <a:ext cx="7504688" cy="454780"/>
          </a:xfrm>
        </p:spPr>
        <p:txBody>
          <a:bodyPr>
            <a:noAutofit/>
          </a:bodyPr>
          <a:lstStyle/>
          <a:p>
            <a:pPr algn="ctr"/>
            <a:r>
              <a:rPr lang="en-US" dirty="0">
                <a:solidFill>
                  <a:srgbClr val="10167F"/>
                </a:solidFill>
              </a:rPr>
              <a:t>Community Needs Are Complex.</a:t>
            </a:r>
            <a:br>
              <a:rPr lang="en-US" dirty="0">
                <a:solidFill>
                  <a:srgbClr val="10167F"/>
                </a:solidFill>
              </a:rPr>
            </a:br>
            <a:endParaRPr lang="en-US" altLang="en-US" dirty="0">
              <a:solidFill>
                <a:srgbClr val="10167F"/>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553200" y="6248400"/>
            <a:ext cx="2045153" cy="457200"/>
          </a:xfrm>
        </p:spPr>
        <p:txBody>
          <a:bodyPr/>
          <a:lstStyle/>
          <a:p>
            <a:fld id="{7D182249-1998-4F51-9E70-DC5EB3591124}" type="slidenum">
              <a:rPr lang="en-US" altLang="en-US" smtClean="0">
                <a:solidFill>
                  <a:srgbClr val="FFFFFF"/>
                </a:solidFill>
              </a:rPr>
              <a:pPr/>
              <a:t>4</a:t>
            </a:fld>
            <a:endParaRPr lang="en-US" altLang="en-US" dirty="0">
              <a:solidFill>
                <a:srgbClr val="FFFFFF"/>
              </a:solidFill>
            </a:endParaRPr>
          </a:p>
        </p:txBody>
      </p:sp>
      <p:sp>
        <p:nvSpPr>
          <p:cNvPr id="2" name="TextBox 1"/>
          <p:cNvSpPr txBox="1"/>
          <p:nvPr/>
        </p:nvSpPr>
        <p:spPr>
          <a:xfrm>
            <a:off x="34017" y="3512463"/>
            <a:ext cx="3119438" cy="369332"/>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eaLnBrk="0" fontAlgn="base" hangingPunct="0">
              <a:spcBef>
                <a:spcPct val="0"/>
              </a:spcBef>
              <a:spcAft>
                <a:spcPct val="0"/>
              </a:spcAft>
            </a:pPr>
            <a:r>
              <a:rPr lang="en-US" sz="1800" dirty="0">
                <a:solidFill>
                  <a:prstClr val="black"/>
                </a:solidFill>
              </a:rPr>
              <a:t>Addiction/Substance Abuse</a:t>
            </a:r>
          </a:p>
        </p:txBody>
      </p:sp>
      <p:sp>
        <p:nvSpPr>
          <p:cNvPr id="3" name="TextBox 2"/>
          <p:cNvSpPr txBox="1"/>
          <p:nvPr/>
        </p:nvSpPr>
        <p:spPr>
          <a:xfrm>
            <a:off x="1485900" y="2600903"/>
            <a:ext cx="3429000"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Government Assistance</a:t>
            </a:r>
          </a:p>
        </p:txBody>
      </p:sp>
      <p:sp>
        <p:nvSpPr>
          <p:cNvPr id="4" name="TextBox 3"/>
          <p:cNvSpPr txBox="1"/>
          <p:nvPr/>
        </p:nvSpPr>
        <p:spPr>
          <a:xfrm>
            <a:off x="4343400" y="1633249"/>
            <a:ext cx="1752600"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Heart Disease</a:t>
            </a:r>
          </a:p>
        </p:txBody>
      </p:sp>
      <p:sp>
        <p:nvSpPr>
          <p:cNvPr id="7" name="TextBox 6"/>
          <p:cNvSpPr txBox="1"/>
          <p:nvPr/>
        </p:nvSpPr>
        <p:spPr>
          <a:xfrm>
            <a:off x="3390900" y="2274332"/>
            <a:ext cx="2743200"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Senior Care</a:t>
            </a:r>
          </a:p>
        </p:txBody>
      </p:sp>
      <p:sp>
        <p:nvSpPr>
          <p:cNvPr id="8" name="TextBox 7"/>
          <p:cNvSpPr txBox="1"/>
          <p:nvPr/>
        </p:nvSpPr>
        <p:spPr>
          <a:xfrm>
            <a:off x="6014357" y="2448894"/>
            <a:ext cx="1905000"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Homelessness</a:t>
            </a:r>
          </a:p>
        </p:txBody>
      </p:sp>
      <p:sp>
        <p:nvSpPr>
          <p:cNvPr id="9" name="TextBox 8"/>
          <p:cNvSpPr txBox="1"/>
          <p:nvPr/>
        </p:nvSpPr>
        <p:spPr>
          <a:xfrm>
            <a:off x="5810250" y="2864855"/>
            <a:ext cx="1943100"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Utility Assistance</a:t>
            </a:r>
          </a:p>
        </p:txBody>
      </p:sp>
      <p:sp>
        <p:nvSpPr>
          <p:cNvPr id="10" name="TextBox 9"/>
          <p:cNvSpPr txBox="1"/>
          <p:nvPr/>
        </p:nvSpPr>
        <p:spPr>
          <a:xfrm>
            <a:off x="1228754" y="1633748"/>
            <a:ext cx="1600200"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Toxic Stress</a:t>
            </a:r>
          </a:p>
        </p:txBody>
      </p:sp>
      <p:sp>
        <p:nvSpPr>
          <p:cNvPr id="11" name="TextBox 10"/>
          <p:cNvSpPr txBox="1"/>
          <p:nvPr/>
        </p:nvSpPr>
        <p:spPr>
          <a:xfrm>
            <a:off x="3276600" y="1270974"/>
            <a:ext cx="914400"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Legal</a:t>
            </a:r>
          </a:p>
        </p:txBody>
      </p:sp>
      <p:sp>
        <p:nvSpPr>
          <p:cNvPr id="12" name="TextBox 11"/>
          <p:cNvSpPr txBox="1"/>
          <p:nvPr/>
        </p:nvSpPr>
        <p:spPr>
          <a:xfrm>
            <a:off x="1625322" y="2089666"/>
            <a:ext cx="1295400" cy="369332"/>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eaLnBrk="0" fontAlgn="base" hangingPunct="0">
              <a:spcBef>
                <a:spcPct val="0"/>
              </a:spcBef>
              <a:spcAft>
                <a:spcPct val="0"/>
              </a:spcAft>
            </a:pPr>
            <a:r>
              <a:rPr lang="en-US" sz="1800" dirty="0">
                <a:solidFill>
                  <a:prstClr val="black"/>
                </a:solidFill>
              </a:rPr>
              <a:t>Education</a:t>
            </a:r>
          </a:p>
        </p:txBody>
      </p:sp>
      <p:sp>
        <p:nvSpPr>
          <p:cNvPr id="13" name="TextBox 12"/>
          <p:cNvSpPr txBox="1"/>
          <p:nvPr/>
        </p:nvSpPr>
        <p:spPr>
          <a:xfrm>
            <a:off x="7516497" y="3327797"/>
            <a:ext cx="11049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eaLnBrk="0" fontAlgn="base" hangingPunct="0">
              <a:spcBef>
                <a:spcPct val="0"/>
              </a:spcBef>
              <a:spcAft>
                <a:spcPct val="0"/>
              </a:spcAft>
            </a:pPr>
            <a:r>
              <a:rPr lang="en-US" sz="1800" dirty="0">
                <a:solidFill>
                  <a:prstClr val="black"/>
                </a:solidFill>
              </a:rPr>
              <a:t>Diapers</a:t>
            </a:r>
          </a:p>
        </p:txBody>
      </p:sp>
      <p:sp>
        <p:nvSpPr>
          <p:cNvPr id="14" name="TextBox 13"/>
          <p:cNvSpPr txBox="1"/>
          <p:nvPr/>
        </p:nvSpPr>
        <p:spPr>
          <a:xfrm>
            <a:off x="5620708" y="1011237"/>
            <a:ext cx="954263"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Taxes</a:t>
            </a:r>
          </a:p>
        </p:txBody>
      </p:sp>
      <p:sp>
        <p:nvSpPr>
          <p:cNvPr id="15" name="TextBox 14"/>
          <p:cNvSpPr txBox="1"/>
          <p:nvPr/>
        </p:nvSpPr>
        <p:spPr>
          <a:xfrm>
            <a:off x="6248400" y="1448192"/>
            <a:ext cx="1600200"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Home Repair</a:t>
            </a:r>
          </a:p>
        </p:txBody>
      </p:sp>
      <p:sp>
        <p:nvSpPr>
          <p:cNvPr id="16" name="TextBox 15"/>
          <p:cNvSpPr txBox="1"/>
          <p:nvPr/>
        </p:nvSpPr>
        <p:spPr>
          <a:xfrm>
            <a:off x="4914900" y="2001017"/>
            <a:ext cx="3586843" cy="369332"/>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eaLnBrk="0" fontAlgn="base" hangingPunct="0">
              <a:spcBef>
                <a:spcPct val="0"/>
              </a:spcBef>
              <a:spcAft>
                <a:spcPct val="0"/>
              </a:spcAft>
            </a:pPr>
            <a:r>
              <a:rPr lang="en-US" sz="1800" dirty="0">
                <a:solidFill>
                  <a:prstClr val="black"/>
                </a:solidFill>
              </a:rPr>
              <a:t>Developmental/Behavioral Health</a:t>
            </a:r>
          </a:p>
        </p:txBody>
      </p:sp>
      <p:sp>
        <p:nvSpPr>
          <p:cNvPr id="17" name="TextBox 16"/>
          <p:cNvSpPr txBox="1"/>
          <p:nvPr/>
        </p:nvSpPr>
        <p:spPr>
          <a:xfrm>
            <a:off x="6432096" y="4952609"/>
            <a:ext cx="2286000" cy="369332"/>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eaLnBrk="0" fontAlgn="base" hangingPunct="0">
              <a:spcBef>
                <a:spcPct val="0"/>
              </a:spcBef>
              <a:spcAft>
                <a:spcPct val="0"/>
              </a:spcAft>
            </a:pPr>
            <a:r>
              <a:rPr lang="en-US" sz="1800" dirty="0">
                <a:solidFill>
                  <a:prstClr val="black"/>
                </a:solidFill>
              </a:rPr>
              <a:t>Emergency Food</a:t>
            </a:r>
          </a:p>
        </p:txBody>
      </p:sp>
      <p:sp>
        <p:nvSpPr>
          <p:cNvPr id="18" name="TextBox 17"/>
          <p:cNvSpPr txBox="1"/>
          <p:nvPr/>
        </p:nvSpPr>
        <p:spPr>
          <a:xfrm>
            <a:off x="5563743" y="3974621"/>
            <a:ext cx="1329635"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Homecare</a:t>
            </a:r>
          </a:p>
        </p:txBody>
      </p:sp>
      <p:sp>
        <p:nvSpPr>
          <p:cNvPr id="19" name="TextBox 18"/>
          <p:cNvSpPr txBox="1"/>
          <p:nvPr/>
        </p:nvSpPr>
        <p:spPr>
          <a:xfrm>
            <a:off x="5372100" y="4429809"/>
            <a:ext cx="1594757"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Foster Parent</a:t>
            </a:r>
          </a:p>
        </p:txBody>
      </p:sp>
      <p:sp>
        <p:nvSpPr>
          <p:cNvPr id="20" name="TextBox 19"/>
          <p:cNvSpPr txBox="1"/>
          <p:nvPr/>
        </p:nvSpPr>
        <p:spPr>
          <a:xfrm>
            <a:off x="740910" y="4023766"/>
            <a:ext cx="184989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eaLnBrk="0" fontAlgn="base" hangingPunct="0">
              <a:spcBef>
                <a:spcPct val="0"/>
              </a:spcBef>
              <a:spcAft>
                <a:spcPct val="0"/>
              </a:spcAft>
            </a:pPr>
            <a:r>
              <a:rPr lang="en-US" sz="1800" dirty="0">
                <a:solidFill>
                  <a:prstClr val="black"/>
                </a:solidFill>
              </a:rPr>
              <a:t>Transportation</a:t>
            </a:r>
          </a:p>
        </p:txBody>
      </p:sp>
      <p:sp>
        <p:nvSpPr>
          <p:cNvPr id="21" name="TextBox 20"/>
          <p:cNvSpPr txBox="1"/>
          <p:nvPr/>
        </p:nvSpPr>
        <p:spPr>
          <a:xfrm>
            <a:off x="7885688" y="4387391"/>
            <a:ext cx="1085164"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Diabetes</a:t>
            </a:r>
          </a:p>
        </p:txBody>
      </p:sp>
      <p:sp>
        <p:nvSpPr>
          <p:cNvPr id="22" name="TextBox 21"/>
          <p:cNvSpPr txBox="1"/>
          <p:nvPr/>
        </p:nvSpPr>
        <p:spPr>
          <a:xfrm>
            <a:off x="3737761" y="4792594"/>
            <a:ext cx="1600200"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Foreclosure</a:t>
            </a:r>
          </a:p>
        </p:txBody>
      </p:sp>
      <p:sp>
        <p:nvSpPr>
          <p:cNvPr id="23" name="TextBox 22"/>
          <p:cNvSpPr txBox="1"/>
          <p:nvPr/>
        </p:nvSpPr>
        <p:spPr>
          <a:xfrm>
            <a:off x="3200316" y="5320664"/>
            <a:ext cx="1257300"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Donations</a:t>
            </a:r>
          </a:p>
        </p:txBody>
      </p:sp>
      <p:sp>
        <p:nvSpPr>
          <p:cNvPr id="24" name="TextBox 23"/>
          <p:cNvSpPr txBox="1"/>
          <p:nvPr/>
        </p:nvSpPr>
        <p:spPr>
          <a:xfrm>
            <a:off x="3153455" y="1817524"/>
            <a:ext cx="1037545" cy="369332"/>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eaLnBrk="0" fontAlgn="base" hangingPunct="0">
              <a:spcBef>
                <a:spcPct val="0"/>
              </a:spcBef>
              <a:spcAft>
                <a:spcPct val="0"/>
              </a:spcAft>
            </a:pPr>
            <a:r>
              <a:rPr lang="en-US" sz="1800" dirty="0">
                <a:solidFill>
                  <a:prstClr val="black"/>
                </a:solidFill>
              </a:rPr>
              <a:t>Housing</a:t>
            </a:r>
          </a:p>
        </p:txBody>
      </p:sp>
      <p:sp>
        <p:nvSpPr>
          <p:cNvPr id="25" name="TextBox 24"/>
          <p:cNvSpPr txBox="1"/>
          <p:nvPr/>
        </p:nvSpPr>
        <p:spPr>
          <a:xfrm>
            <a:off x="5610317" y="3372802"/>
            <a:ext cx="1524000"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Oral Health</a:t>
            </a:r>
          </a:p>
        </p:txBody>
      </p:sp>
      <p:sp>
        <p:nvSpPr>
          <p:cNvPr id="26" name="TextBox 25"/>
          <p:cNvSpPr txBox="1"/>
          <p:nvPr/>
        </p:nvSpPr>
        <p:spPr>
          <a:xfrm>
            <a:off x="1132490" y="2970235"/>
            <a:ext cx="1752600" cy="368158"/>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ADHD</a:t>
            </a:r>
          </a:p>
        </p:txBody>
      </p:sp>
      <p:sp>
        <p:nvSpPr>
          <p:cNvPr id="27" name="TextBox 26"/>
          <p:cNvSpPr txBox="1"/>
          <p:nvPr/>
        </p:nvSpPr>
        <p:spPr>
          <a:xfrm>
            <a:off x="4429907" y="5064549"/>
            <a:ext cx="2286000"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Cancer Services</a:t>
            </a:r>
          </a:p>
        </p:txBody>
      </p:sp>
      <p:sp>
        <p:nvSpPr>
          <p:cNvPr id="28" name="TextBox 27"/>
          <p:cNvSpPr txBox="1"/>
          <p:nvPr/>
        </p:nvSpPr>
        <p:spPr>
          <a:xfrm>
            <a:off x="6730742" y="3742134"/>
            <a:ext cx="2362200"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Translation Services</a:t>
            </a:r>
          </a:p>
        </p:txBody>
      </p:sp>
      <p:sp>
        <p:nvSpPr>
          <p:cNvPr id="29" name="TextBox 28"/>
          <p:cNvSpPr txBox="1"/>
          <p:nvPr/>
        </p:nvSpPr>
        <p:spPr>
          <a:xfrm>
            <a:off x="5431971" y="5715000"/>
            <a:ext cx="2286000"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Transitional Housing</a:t>
            </a:r>
          </a:p>
        </p:txBody>
      </p:sp>
      <p:sp>
        <p:nvSpPr>
          <p:cNvPr id="30" name="TextBox 29"/>
          <p:cNvSpPr txBox="1"/>
          <p:nvPr/>
        </p:nvSpPr>
        <p:spPr>
          <a:xfrm>
            <a:off x="4311389" y="1228561"/>
            <a:ext cx="1120582"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Bullying</a:t>
            </a:r>
          </a:p>
        </p:txBody>
      </p:sp>
      <p:sp>
        <p:nvSpPr>
          <p:cNvPr id="31" name="TextBox 30"/>
          <p:cNvSpPr txBox="1"/>
          <p:nvPr/>
        </p:nvSpPr>
        <p:spPr>
          <a:xfrm>
            <a:off x="225924" y="4607928"/>
            <a:ext cx="2349274"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Family Counseling</a:t>
            </a:r>
          </a:p>
        </p:txBody>
      </p:sp>
      <p:sp>
        <p:nvSpPr>
          <p:cNvPr id="10240" name="TextBox 10239"/>
          <p:cNvSpPr txBox="1"/>
          <p:nvPr/>
        </p:nvSpPr>
        <p:spPr>
          <a:xfrm>
            <a:off x="7134317" y="1011237"/>
            <a:ext cx="1905000"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Abuse/Neglect</a:t>
            </a:r>
          </a:p>
        </p:txBody>
      </p:sp>
      <p:sp>
        <p:nvSpPr>
          <p:cNvPr id="10241" name="TextBox 10240"/>
          <p:cNvSpPr txBox="1"/>
          <p:nvPr/>
        </p:nvSpPr>
        <p:spPr>
          <a:xfrm>
            <a:off x="2311021" y="4695217"/>
            <a:ext cx="1306285"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Clothing</a:t>
            </a:r>
          </a:p>
        </p:txBody>
      </p:sp>
      <p:sp>
        <p:nvSpPr>
          <p:cNvPr id="10242" name="TextBox 10241"/>
          <p:cNvSpPr txBox="1"/>
          <p:nvPr/>
        </p:nvSpPr>
        <p:spPr>
          <a:xfrm>
            <a:off x="4367893" y="2600903"/>
            <a:ext cx="1347107"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Insurance</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16764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6362" y="3049498"/>
            <a:ext cx="22256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0" name="Rounded Rectangle 15359"/>
          <p:cNvSpPr/>
          <p:nvPr/>
        </p:nvSpPr>
        <p:spPr bwMode="auto">
          <a:xfrm>
            <a:off x="5810250" y="2864808"/>
            <a:ext cx="1866900" cy="369379"/>
          </a:xfrm>
          <a:prstGeom prst="roundRect">
            <a:avLst/>
          </a:prstGeom>
          <a:noFill/>
          <a:ln>
            <a:solidFill>
              <a:schemeClr val="accent1">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spAutoFit/>
          </a:bodyPr>
          <a:lstStyle/>
          <a:p>
            <a:pPr defTabSz="914400" fontAlgn="base">
              <a:spcBef>
                <a:spcPct val="0"/>
              </a:spcBef>
              <a:spcAft>
                <a:spcPct val="0"/>
              </a:spcAft>
            </a:pPr>
            <a:endParaRPr lang="en-US" sz="2400">
              <a:solidFill>
                <a:srgbClr val="BABABA"/>
              </a:solidFill>
            </a:endParaRPr>
          </a:p>
        </p:txBody>
      </p:sp>
      <p:sp>
        <p:nvSpPr>
          <p:cNvPr id="40" name="TextBox 39"/>
          <p:cNvSpPr txBox="1"/>
          <p:nvPr/>
        </p:nvSpPr>
        <p:spPr>
          <a:xfrm>
            <a:off x="302382" y="5270342"/>
            <a:ext cx="2582708"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Prescription Assistance</a:t>
            </a:r>
          </a:p>
        </p:txBody>
      </p:sp>
      <p:sp>
        <p:nvSpPr>
          <p:cNvPr id="41" name="TextBox 40"/>
          <p:cNvSpPr txBox="1"/>
          <p:nvPr/>
        </p:nvSpPr>
        <p:spPr>
          <a:xfrm>
            <a:off x="665098" y="1086308"/>
            <a:ext cx="2372780"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Public Assistance</a:t>
            </a:r>
          </a:p>
        </p:txBody>
      </p:sp>
      <p:sp>
        <p:nvSpPr>
          <p:cNvPr id="42" name="TextBox 41"/>
          <p:cNvSpPr txBox="1"/>
          <p:nvPr/>
        </p:nvSpPr>
        <p:spPr>
          <a:xfrm>
            <a:off x="7777595" y="5703332"/>
            <a:ext cx="1535436" cy="369332"/>
          </a:xfrm>
          <a:prstGeom prst="rect">
            <a:avLst/>
          </a:prstGeom>
          <a:noFill/>
        </p:spPr>
        <p:txBody>
          <a:bodyPr wrap="square" rtlCol="0">
            <a:spAutoFit/>
          </a:bodyPr>
          <a:lstStyle/>
          <a:p>
            <a:pPr defTabSz="914400" eaLnBrk="0" fontAlgn="base" hangingPunct="0">
              <a:spcBef>
                <a:spcPct val="0"/>
              </a:spcBef>
              <a:spcAft>
                <a:spcPct val="0"/>
              </a:spcAft>
            </a:pPr>
            <a:r>
              <a:rPr lang="en-US" sz="1800" dirty="0">
                <a:solidFill>
                  <a:prstClr val="black"/>
                </a:solidFill>
              </a:rPr>
              <a:t>Child Care</a:t>
            </a:r>
          </a:p>
        </p:txBody>
      </p:sp>
    </p:spTree>
    <p:extLst>
      <p:ext uri="{BB962C8B-B14F-4D97-AF65-F5344CB8AC3E}">
        <p14:creationId xmlns:p14="http://schemas.microsoft.com/office/powerpoint/2010/main" val="4920371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2-1-1?</a:t>
            </a:r>
          </a:p>
        </p:txBody>
      </p:sp>
      <p:sp>
        <p:nvSpPr>
          <p:cNvPr id="3" name="Content Placeholder 2"/>
          <p:cNvSpPr>
            <a:spLocks noGrp="1"/>
          </p:cNvSpPr>
          <p:nvPr>
            <p:ph idx="1"/>
          </p:nvPr>
        </p:nvSpPr>
        <p:spPr>
          <a:xfrm>
            <a:off x="76200" y="1461064"/>
            <a:ext cx="8610600" cy="4886156"/>
          </a:xfrm>
        </p:spPr>
        <p:txBody>
          <a:bodyPr/>
          <a:lstStyle/>
          <a:p>
            <a:pPr marL="0" indent="0">
              <a:buNone/>
            </a:pPr>
            <a:r>
              <a:rPr lang="en-US" sz="2000" dirty="0"/>
              <a:t>2-1-1 is an easy to remember three-digit number that connects people to critical health and human service programs in their community. </a:t>
            </a:r>
          </a:p>
          <a:p>
            <a:pPr marL="0" indent="0">
              <a:buNone/>
            </a:pPr>
            <a:endParaRPr lang="en-US" sz="2000" dirty="0"/>
          </a:p>
          <a:p>
            <a:pPr lvl="1">
              <a:buFont typeface="Arial" panose="020B0604020202020204" pitchFamily="34" charset="0"/>
              <a:buChar char="•"/>
            </a:pPr>
            <a:r>
              <a:rPr lang="en-US" sz="2000" dirty="0"/>
              <a:t>Easy to access. </a:t>
            </a:r>
          </a:p>
          <a:p>
            <a:pPr lvl="1">
              <a:buFont typeface="Arial" panose="020B0604020202020204" pitchFamily="34" charset="0"/>
              <a:buChar char="•"/>
            </a:pPr>
            <a:r>
              <a:rPr lang="en-US" sz="2000" dirty="0"/>
              <a:t>Free and confidential. </a:t>
            </a:r>
          </a:p>
          <a:p>
            <a:pPr lvl="1">
              <a:buFont typeface="Arial" panose="020B0604020202020204" pitchFamily="34" charset="0"/>
              <a:buChar char="•"/>
            </a:pPr>
            <a:r>
              <a:rPr lang="en-US" sz="2000" dirty="0"/>
              <a:t>Eliminates need for numerous 800#s. </a:t>
            </a:r>
          </a:p>
          <a:p>
            <a:pPr lvl="1">
              <a:buFont typeface="Arial" panose="020B0604020202020204" pitchFamily="34" charset="0"/>
              <a:buChar char="•"/>
            </a:pPr>
            <a:r>
              <a:rPr lang="en-US" sz="2000" dirty="0"/>
              <a:t>Connects individuals/families to local resources by </a:t>
            </a:r>
            <a:r>
              <a:rPr lang="en-US" sz="2000" u="sng" dirty="0"/>
              <a:t>Zip Code</a:t>
            </a:r>
            <a:r>
              <a:rPr lang="en-US" sz="2000" dirty="0"/>
              <a:t>.</a:t>
            </a:r>
          </a:p>
          <a:p>
            <a:pPr lvl="1">
              <a:buFont typeface="Arial" panose="020B0604020202020204" pitchFamily="34" charset="0"/>
              <a:buChar char="•"/>
            </a:pPr>
            <a:r>
              <a:rPr lang="en-US" sz="2000" dirty="0"/>
              <a:t>Confirms met needs.</a:t>
            </a:r>
          </a:p>
          <a:p>
            <a:pPr lvl="1">
              <a:buFont typeface="Arial" panose="020B0604020202020204" pitchFamily="34" charset="0"/>
              <a:buChar char="•"/>
            </a:pPr>
            <a:r>
              <a:rPr lang="en-US" sz="2000" dirty="0"/>
              <a:t>Maximizes use of health and human services programs, non-profit, government agencies and other organizations.</a:t>
            </a:r>
          </a:p>
          <a:p>
            <a:pPr lvl="1">
              <a:buFont typeface="Arial" panose="020B0604020202020204" pitchFamily="34" charset="0"/>
              <a:buChar char="•"/>
            </a:pPr>
            <a:r>
              <a:rPr lang="en-US" sz="2000" dirty="0"/>
              <a:t>Provides additional insights to community needs.</a:t>
            </a:r>
          </a:p>
          <a:p>
            <a:pPr lvl="1">
              <a:buFont typeface="Arial" panose="020B0604020202020204" pitchFamily="34" charset="0"/>
              <a:buChar char="•"/>
            </a:pPr>
            <a:r>
              <a:rPr lang="en-US" sz="2000" dirty="0"/>
              <a:t>Expands supports in the aftermath of a disaster.</a:t>
            </a:r>
          </a:p>
          <a:p>
            <a:pPr lvl="2">
              <a:buFont typeface="Arial" panose="020B0604020202020204" pitchFamily="34" charset="0"/>
              <a:buChar char="•"/>
            </a:pPr>
            <a:endParaRPr lang="en-US" sz="2000" dirty="0"/>
          </a:p>
          <a:p>
            <a:endParaRPr lang="en-US" dirty="0"/>
          </a:p>
        </p:txBody>
      </p:sp>
      <p:sp>
        <p:nvSpPr>
          <p:cNvPr id="5" name="Slide Number Placeholder 4"/>
          <p:cNvSpPr>
            <a:spLocks noGrp="1"/>
          </p:cNvSpPr>
          <p:nvPr>
            <p:ph type="sldNum" sz="quarter" idx="11"/>
          </p:nvPr>
        </p:nvSpPr>
        <p:spPr/>
        <p:txBody>
          <a:bodyPr/>
          <a:lstStyle/>
          <a:p>
            <a:pPr>
              <a:defRPr/>
            </a:pPr>
            <a:fld id="{6A9D9EB2-E159-4822-BA58-47ABCB0539CA}" type="slidenum">
              <a:rPr lang="en-US" smtClean="0">
                <a:solidFill>
                  <a:srgbClr val="FFFFFF"/>
                </a:solidFill>
              </a:rPr>
              <a:pPr>
                <a:defRPr/>
              </a:pPr>
              <a:t>5</a:t>
            </a:fld>
            <a:endParaRPr lang="en-US" dirty="0">
              <a:solidFill>
                <a:srgbClr val="FFFFFF"/>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587" y="-33169"/>
            <a:ext cx="2030413" cy="12430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6387" y="5091546"/>
            <a:ext cx="1593594" cy="1060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207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160750" y="1528465"/>
            <a:ext cx="4783899" cy="434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11"/>
          <p:cNvSpPr>
            <a:spLocks noGrp="1"/>
          </p:cNvSpPr>
          <p:nvPr>
            <p:ph sz="half" idx="2"/>
          </p:nvPr>
        </p:nvSpPr>
        <p:spPr>
          <a:xfrm>
            <a:off x="4944649" y="2127356"/>
            <a:ext cx="4114800" cy="3202179"/>
          </a:xfrm>
        </p:spPr>
        <p:txBody>
          <a:bodyPr>
            <a:normAutofit/>
          </a:bodyPr>
          <a:lstStyle/>
          <a:p>
            <a:r>
              <a:rPr lang="en-US" sz="2200" dirty="0"/>
              <a:t>One 2-1-1 national platform  </a:t>
            </a:r>
          </a:p>
          <a:p>
            <a:r>
              <a:rPr lang="en-US" sz="2200" dirty="0"/>
              <a:t>Strengthens national safety net </a:t>
            </a:r>
          </a:p>
          <a:p>
            <a:r>
              <a:rPr lang="en-US" sz="2200" dirty="0"/>
              <a:t>Leverages evidence-based and best practices for stronger communities</a:t>
            </a:r>
          </a:p>
          <a:p>
            <a:r>
              <a:rPr lang="en-US" sz="2200" dirty="0"/>
              <a:t>National quality standards and performance measures</a:t>
            </a:r>
          </a:p>
          <a:p>
            <a:pPr lvl="1"/>
            <a:endParaRPr lang="en-US" dirty="0"/>
          </a:p>
          <a:p>
            <a:pPr lvl="1"/>
            <a:endParaRPr lang="en-US" dirty="0"/>
          </a:p>
          <a:p>
            <a:endParaRPr lang="en-US" dirty="0"/>
          </a:p>
          <a:p>
            <a:endParaRPr lang="en-US" dirty="0"/>
          </a:p>
        </p:txBody>
      </p:sp>
      <p:sp>
        <p:nvSpPr>
          <p:cNvPr id="4" name="Slide Number Placeholder 3"/>
          <p:cNvSpPr>
            <a:spLocks noGrp="1"/>
          </p:cNvSpPr>
          <p:nvPr>
            <p:ph type="sldNum" sz="quarter" idx="4294967295"/>
          </p:nvPr>
        </p:nvSpPr>
        <p:spPr>
          <a:xfrm>
            <a:off x="7994195" y="6422855"/>
            <a:ext cx="709698" cy="365125"/>
          </a:xfrm>
          <a:prstGeom prst="rect">
            <a:avLst/>
          </a:prstGeom>
        </p:spPr>
        <p:txBody>
          <a:bodyPr/>
          <a:lstStyle/>
          <a:p>
            <a:fld id="{4FAB73BC-B049-4115-A692-8D63A059BFB8}" type="slidenum">
              <a:rPr lang="en-US" sz="1000" smtClean="0"/>
              <a:t>6</a:t>
            </a:fld>
            <a:endParaRPr lang="en-US" sz="1000" dirty="0"/>
          </a:p>
        </p:txBody>
      </p:sp>
      <p:sp>
        <p:nvSpPr>
          <p:cNvPr id="3" name="TextBox 2"/>
          <p:cNvSpPr txBox="1"/>
          <p:nvPr/>
        </p:nvSpPr>
        <p:spPr>
          <a:xfrm>
            <a:off x="457200" y="1466910"/>
            <a:ext cx="4191000" cy="400110"/>
          </a:xfrm>
          <a:prstGeom prst="rect">
            <a:avLst/>
          </a:prstGeom>
          <a:noFill/>
        </p:spPr>
        <p:txBody>
          <a:bodyPr wrap="square" rtlCol="0">
            <a:spAutoFit/>
          </a:bodyPr>
          <a:lstStyle/>
          <a:p>
            <a:pPr algn="ctr"/>
            <a:r>
              <a:rPr lang="en-US" sz="2000" b="1" dirty="0">
                <a:solidFill>
                  <a:srgbClr val="C00000"/>
                </a:solidFill>
              </a:rPr>
              <a:t>A National System</a:t>
            </a:r>
          </a:p>
        </p:txBody>
      </p:sp>
      <p:sp>
        <p:nvSpPr>
          <p:cNvPr id="5" name="Title 4">
            <a:extLst>
              <a:ext uri="{FF2B5EF4-FFF2-40B4-BE49-F238E27FC236}">
                <a16:creationId xmlns:a16="http://schemas.microsoft.com/office/drawing/2014/main" id="{F3C57D63-EA2C-445D-91DC-49EBD2A20A4E}"/>
              </a:ext>
            </a:extLst>
          </p:cNvPr>
          <p:cNvSpPr>
            <a:spLocks noGrp="1"/>
          </p:cNvSpPr>
          <p:nvPr>
            <p:ph type="title"/>
          </p:nvPr>
        </p:nvSpPr>
        <p:spPr>
          <a:xfrm>
            <a:off x="0" y="0"/>
            <a:ext cx="9144000" cy="1143000"/>
          </a:xfrm>
        </p:spPr>
        <p:txBody>
          <a:bodyPr>
            <a:normAutofit fontScale="90000"/>
          </a:bodyPr>
          <a:lstStyle/>
          <a:p>
            <a:r>
              <a:rPr lang="en-US" dirty="0"/>
              <a:t>Why 2-1-1?  </a:t>
            </a:r>
            <a:br>
              <a:rPr lang="en-US" dirty="0"/>
            </a:br>
            <a:r>
              <a:rPr lang="en-US" sz="3600" dirty="0"/>
              <a:t>One Number. Easy Access to Services.</a:t>
            </a:r>
          </a:p>
        </p:txBody>
      </p:sp>
      <p:sp>
        <p:nvSpPr>
          <p:cNvPr id="2" name="Rectangle 1">
            <a:extLst>
              <a:ext uri="{FF2B5EF4-FFF2-40B4-BE49-F238E27FC236}">
                <a16:creationId xmlns:a16="http://schemas.microsoft.com/office/drawing/2014/main" id="{38171015-6ACB-47FC-AA9F-7485AAB829C1}"/>
              </a:ext>
            </a:extLst>
          </p:cNvPr>
          <p:cNvSpPr/>
          <p:nvPr/>
        </p:nvSpPr>
        <p:spPr>
          <a:xfrm>
            <a:off x="1431234" y="1977847"/>
            <a:ext cx="689114" cy="288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solidFill>
                  <a:srgbClr val="002060"/>
                </a:solidFill>
              </a:rPr>
              <a:t>94%</a:t>
            </a:r>
          </a:p>
        </p:txBody>
      </p:sp>
    </p:spTree>
    <p:extLst>
      <p:ext uri="{BB962C8B-B14F-4D97-AF65-F5344CB8AC3E}">
        <p14:creationId xmlns:p14="http://schemas.microsoft.com/office/powerpoint/2010/main" val="540830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160750" y="1528466"/>
            <a:ext cx="4370787" cy="396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11"/>
          <p:cNvSpPr>
            <a:spLocks noGrp="1"/>
          </p:cNvSpPr>
          <p:nvPr>
            <p:ph sz="half" idx="2"/>
          </p:nvPr>
        </p:nvSpPr>
        <p:spPr>
          <a:xfrm>
            <a:off x="4487450" y="2385968"/>
            <a:ext cx="4495800" cy="2253321"/>
          </a:xfrm>
        </p:spPr>
        <p:txBody>
          <a:bodyPr>
            <a:normAutofit/>
          </a:bodyPr>
          <a:lstStyle/>
          <a:p>
            <a:r>
              <a:rPr lang="en-US" sz="2100" b="1" dirty="0">
                <a:solidFill>
                  <a:schemeClr val="tx2"/>
                </a:solidFill>
              </a:rPr>
              <a:t>13.4 million calls </a:t>
            </a:r>
            <a:r>
              <a:rPr lang="en-US" sz="2000" dirty="0"/>
              <a:t>answered </a:t>
            </a:r>
          </a:p>
          <a:p>
            <a:r>
              <a:rPr lang="en-US" sz="2000" dirty="0"/>
              <a:t>Almost </a:t>
            </a:r>
            <a:r>
              <a:rPr lang="en-US" sz="2100" b="1" dirty="0">
                <a:solidFill>
                  <a:schemeClr val="tx2"/>
                </a:solidFill>
              </a:rPr>
              <a:t>1 million</a:t>
            </a:r>
            <a:r>
              <a:rPr lang="en-US" sz="2000" dirty="0"/>
              <a:t> texts, web chats, and emails. </a:t>
            </a:r>
          </a:p>
          <a:p>
            <a:r>
              <a:rPr lang="en-US" sz="2000" dirty="0"/>
              <a:t>Available to </a:t>
            </a:r>
            <a:r>
              <a:rPr lang="en-US" sz="2100" b="1" dirty="0">
                <a:solidFill>
                  <a:schemeClr val="tx2"/>
                </a:solidFill>
              </a:rPr>
              <a:t>94% </a:t>
            </a:r>
            <a:r>
              <a:rPr lang="en-US" sz="2000" dirty="0"/>
              <a:t>of the U.S. population </a:t>
            </a:r>
          </a:p>
          <a:p>
            <a:pPr marL="0" indent="0">
              <a:buNone/>
            </a:pPr>
            <a:endParaRPr lang="en-US" dirty="0"/>
          </a:p>
        </p:txBody>
      </p:sp>
      <p:sp>
        <p:nvSpPr>
          <p:cNvPr id="4" name="Slide Number Placeholder 3"/>
          <p:cNvSpPr>
            <a:spLocks noGrp="1"/>
          </p:cNvSpPr>
          <p:nvPr>
            <p:ph type="sldNum" sz="quarter" idx="4294967295"/>
          </p:nvPr>
        </p:nvSpPr>
        <p:spPr>
          <a:xfrm>
            <a:off x="7994195" y="6422855"/>
            <a:ext cx="709698" cy="365125"/>
          </a:xfrm>
          <a:prstGeom prst="rect">
            <a:avLst/>
          </a:prstGeom>
        </p:spPr>
        <p:txBody>
          <a:bodyPr/>
          <a:lstStyle/>
          <a:p>
            <a:fld id="{4FAB73BC-B049-4115-A692-8D63A059BFB8}" type="slidenum">
              <a:rPr lang="en-US" sz="1000" smtClean="0"/>
              <a:t>7</a:t>
            </a:fld>
            <a:endParaRPr lang="en-US" sz="1000" dirty="0"/>
          </a:p>
        </p:txBody>
      </p:sp>
      <p:sp>
        <p:nvSpPr>
          <p:cNvPr id="3" name="TextBox 2"/>
          <p:cNvSpPr txBox="1"/>
          <p:nvPr/>
        </p:nvSpPr>
        <p:spPr>
          <a:xfrm>
            <a:off x="457200" y="1466910"/>
            <a:ext cx="4191000" cy="400110"/>
          </a:xfrm>
          <a:prstGeom prst="rect">
            <a:avLst/>
          </a:prstGeom>
          <a:noFill/>
        </p:spPr>
        <p:txBody>
          <a:bodyPr wrap="square" rtlCol="0">
            <a:spAutoFit/>
          </a:bodyPr>
          <a:lstStyle/>
          <a:p>
            <a:pPr algn="ctr"/>
            <a:r>
              <a:rPr lang="en-US" sz="2000" b="1" dirty="0">
                <a:solidFill>
                  <a:srgbClr val="C00000"/>
                </a:solidFill>
              </a:rPr>
              <a:t>A National System</a:t>
            </a:r>
          </a:p>
        </p:txBody>
      </p:sp>
      <p:sp>
        <p:nvSpPr>
          <p:cNvPr id="5" name="Title 4">
            <a:extLst>
              <a:ext uri="{FF2B5EF4-FFF2-40B4-BE49-F238E27FC236}">
                <a16:creationId xmlns:a16="http://schemas.microsoft.com/office/drawing/2014/main" id="{F3C57D63-EA2C-445D-91DC-49EBD2A20A4E}"/>
              </a:ext>
            </a:extLst>
          </p:cNvPr>
          <p:cNvSpPr>
            <a:spLocks noGrp="1"/>
          </p:cNvSpPr>
          <p:nvPr>
            <p:ph type="title"/>
          </p:nvPr>
        </p:nvSpPr>
        <p:spPr/>
        <p:txBody>
          <a:bodyPr>
            <a:normAutofit/>
          </a:bodyPr>
          <a:lstStyle/>
          <a:p>
            <a:r>
              <a:rPr lang="en-US" sz="3600" dirty="0">
                <a:solidFill>
                  <a:schemeClr val="bg2"/>
                </a:solidFill>
              </a:rPr>
              <a:t>Why 2-1-1?  National Impact - CY2017</a:t>
            </a:r>
            <a:endParaRPr lang="en-US" sz="3600" dirty="0"/>
          </a:p>
        </p:txBody>
      </p:sp>
      <p:sp>
        <p:nvSpPr>
          <p:cNvPr id="2" name="Rectangle 1">
            <a:extLst>
              <a:ext uri="{FF2B5EF4-FFF2-40B4-BE49-F238E27FC236}">
                <a16:creationId xmlns:a16="http://schemas.microsoft.com/office/drawing/2014/main" id="{38171015-6ACB-47FC-AA9F-7485AAB829C1}"/>
              </a:ext>
            </a:extLst>
          </p:cNvPr>
          <p:cNvSpPr/>
          <p:nvPr/>
        </p:nvSpPr>
        <p:spPr>
          <a:xfrm>
            <a:off x="1275371" y="1867020"/>
            <a:ext cx="646948" cy="325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solidFill>
                  <a:srgbClr val="002060"/>
                </a:solidFill>
              </a:rPr>
              <a:t>94%</a:t>
            </a:r>
          </a:p>
        </p:txBody>
      </p:sp>
      <p:sp>
        <p:nvSpPr>
          <p:cNvPr id="6" name="TextBox 5"/>
          <p:cNvSpPr txBox="1"/>
          <p:nvPr/>
        </p:nvSpPr>
        <p:spPr>
          <a:xfrm>
            <a:off x="356236" y="5633156"/>
            <a:ext cx="8350602" cy="584775"/>
          </a:xfrm>
          <a:prstGeom prst="rect">
            <a:avLst/>
          </a:prstGeom>
          <a:solidFill>
            <a:srgbClr val="FFFF66"/>
          </a:solidFill>
        </p:spPr>
        <p:txBody>
          <a:bodyPr wrap="square" rtlCol="0">
            <a:spAutoFit/>
          </a:bodyPr>
          <a:lstStyle/>
          <a:p>
            <a:r>
              <a:rPr lang="en-US" sz="1600" dirty="0"/>
              <a:t>Delaware 2-1-1 is actively engaged at the national level: 2-1-1 US National Network Steering Committee and United Way Worldwide National Operating Group  </a:t>
            </a:r>
          </a:p>
        </p:txBody>
      </p:sp>
    </p:spTree>
    <p:extLst>
      <p:ext uri="{BB962C8B-B14F-4D97-AF65-F5344CB8AC3E}">
        <p14:creationId xmlns:p14="http://schemas.microsoft.com/office/powerpoint/2010/main" val="230465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7821" y="242093"/>
            <a:ext cx="7174633" cy="592915"/>
          </a:xfrm>
        </p:spPr>
        <p:txBody>
          <a:bodyPr>
            <a:normAutofit fontScale="90000"/>
          </a:bodyPr>
          <a:lstStyle/>
          <a:p>
            <a:r>
              <a:rPr lang="en-US" dirty="0">
                <a:solidFill>
                  <a:schemeClr val="bg1"/>
                </a:solidFill>
              </a:rPr>
              <a:t>2-1-1 Delaware: Our Mission</a:t>
            </a:r>
          </a:p>
        </p:txBody>
      </p:sp>
      <p:sp>
        <p:nvSpPr>
          <p:cNvPr id="6" name="Text Placeholder 5"/>
          <p:cNvSpPr>
            <a:spLocks noGrp="1"/>
          </p:cNvSpPr>
          <p:nvPr>
            <p:ph type="body" sz="half" idx="1"/>
          </p:nvPr>
        </p:nvSpPr>
        <p:spPr>
          <a:xfrm>
            <a:off x="647700" y="3546682"/>
            <a:ext cx="4343400" cy="2395258"/>
          </a:xfrm>
        </p:spPr>
        <p:txBody>
          <a:bodyPr>
            <a:normAutofit fontScale="70000" lnSpcReduction="20000"/>
          </a:bodyPr>
          <a:lstStyle/>
          <a:p>
            <a:pPr marL="0" indent="0">
              <a:buNone/>
            </a:pPr>
            <a:r>
              <a:rPr lang="en-US" dirty="0">
                <a:latin typeface="+mn-lt"/>
              </a:rPr>
              <a:t>Delaware 2-1-1 supports the community by working collaboratively statewide to help Delawareans in need by connecting them to </a:t>
            </a:r>
            <a:r>
              <a:rPr lang="en-US" u="sng" dirty="0">
                <a:latin typeface="+mn-lt"/>
              </a:rPr>
              <a:t>appropriate resources </a:t>
            </a:r>
            <a:r>
              <a:rPr lang="en-US" dirty="0">
                <a:latin typeface="+mn-lt"/>
              </a:rPr>
              <a:t>that lead to an acceptable resolution of identified concerns and advocate to reduce or eliminate gaps in services.</a:t>
            </a:r>
          </a:p>
        </p:txBody>
      </p:sp>
      <p:pic>
        <p:nvPicPr>
          <p:cNvPr id="1026" name="Picture 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5410200" y="2232364"/>
            <a:ext cx="2895600" cy="239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2019093"/>
            <a:ext cx="35306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562600"/>
            <a:ext cx="10668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5478" y="5163343"/>
            <a:ext cx="2026323" cy="1219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a:extLst>
              <a:ext uri="{FF2B5EF4-FFF2-40B4-BE49-F238E27FC236}">
                <a16:creationId xmlns:a16="http://schemas.microsoft.com/office/drawing/2014/main" id="{42DC705E-C063-4DAF-A575-6EDE49AC2EBE}"/>
              </a:ext>
            </a:extLst>
          </p:cNvPr>
          <p:cNvSpPr>
            <a:spLocks noGrp="1"/>
          </p:cNvSpPr>
          <p:nvPr>
            <p:ph type="sldNum" sz="quarter" idx="12"/>
          </p:nvPr>
        </p:nvSpPr>
        <p:spPr>
          <a:xfrm>
            <a:off x="6226629" y="6580186"/>
            <a:ext cx="2133600" cy="249283"/>
          </a:xfrm>
          <a:solidFill>
            <a:schemeClr val="tx2">
              <a:lumMod val="50000"/>
            </a:schemeClr>
          </a:solidFill>
        </p:spPr>
        <p:txBody>
          <a:bodyPr/>
          <a:lstStyle>
            <a:lvl1pPr>
              <a:defRPr/>
            </a:lvl1pPr>
          </a:lstStyle>
          <a:p>
            <a:r>
              <a:rPr lang="en-US" altLang="en-US" dirty="0">
                <a:solidFill>
                  <a:srgbClr val="FFFFFF"/>
                </a:solidFill>
              </a:rPr>
              <a:t>2-1-1 Get Connected</a:t>
            </a:r>
          </a:p>
        </p:txBody>
      </p:sp>
      <p:sp>
        <p:nvSpPr>
          <p:cNvPr id="2" name="Isosceles Triangle 1">
            <a:extLst>
              <a:ext uri="{FF2B5EF4-FFF2-40B4-BE49-F238E27FC236}">
                <a16:creationId xmlns:a16="http://schemas.microsoft.com/office/drawing/2014/main" id="{15161642-E0DC-4D00-B201-3B7598E610A7}"/>
              </a:ext>
            </a:extLst>
          </p:cNvPr>
          <p:cNvSpPr/>
          <p:nvPr/>
        </p:nvSpPr>
        <p:spPr>
          <a:xfrm>
            <a:off x="-212035" y="0"/>
            <a:ext cx="45719" cy="4841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392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49988472-1D48-45B9-950E-1E12C09C147C}" type="slidenum">
              <a:rPr lang="en-US" smtClean="0">
                <a:solidFill>
                  <a:srgbClr val="FFFFFF"/>
                </a:solidFill>
              </a:rPr>
              <a:pPr>
                <a:defRPr/>
              </a:pPr>
              <a:t>9</a:t>
            </a:fld>
            <a:endParaRPr lang="en-US" dirty="0">
              <a:solidFill>
                <a:srgbClr val="FFFFFF"/>
              </a:solidFill>
            </a:endParaRPr>
          </a:p>
        </p:txBody>
      </p:sp>
      <p:sp>
        <p:nvSpPr>
          <p:cNvPr id="5" name="Title 4">
            <a:extLst>
              <a:ext uri="{FF2B5EF4-FFF2-40B4-BE49-F238E27FC236}">
                <a16:creationId xmlns:a16="http://schemas.microsoft.com/office/drawing/2014/main" id="{4C996115-7F7C-4754-978D-22F9C2D31EFF}"/>
              </a:ext>
            </a:extLst>
          </p:cNvPr>
          <p:cNvSpPr txBox="1">
            <a:spLocks/>
          </p:cNvSpPr>
          <p:nvPr/>
        </p:nvSpPr>
        <p:spPr>
          <a:xfrm>
            <a:off x="192156" y="295551"/>
            <a:ext cx="8951844" cy="48418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prstClr val="white"/>
                </a:solidFill>
              </a:rPr>
              <a:t>2-1-1 Collaborates with Community Partners!</a:t>
            </a:r>
          </a:p>
        </p:txBody>
      </p:sp>
      <p:pic>
        <p:nvPicPr>
          <p:cNvPr id="14" name="Picture 13">
            <a:extLst>
              <a:ext uri="{FF2B5EF4-FFF2-40B4-BE49-F238E27FC236}">
                <a16:creationId xmlns:a16="http://schemas.microsoft.com/office/drawing/2014/main" id="{441B5BA3-18F3-4AB4-9F39-D1743DAFA4C4}"/>
              </a:ext>
            </a:extLst>
          </p:cNvPr>
          <p:cNvPicPr>
            <a:picLocks noChangeAspect="1"/>
          </p:cNvPicPr>
          <p:nvPr/>
        </p:nvPicPr>
        <p:blipFill>
          <a:blip r:embed="rId2"/>
          <a:stretch>
            <a:fillRect/>
          </a:stretch>
        </p:blipFill>
        <p:spPr>
          <a:xfrm>
            <a:off x="404936" y="3679399"/>
            <a:ext cx="1047750" cy="1047750"/>
          </a:xfrm>
          <a:prstGeom prst="rect">
            <a:avLst/>
          </a:prstGeom>
        </p:spPr>
      </p:pic>
      <p:pic>
        <p:nvPicPr>
          <p:cNvPr id="15" name="Picture 14">
            <a:extLst>
              <a:ext uri="{FF2B5EF4-FFF2-40B4-BE49-F238E27FC236}">
                <a16:creationId xmlns:a16="http://schemas.microsoft.com/office/drawing/2014/main" id="{ED961BEB-28A4-4C8C-9F33-9D86DEA29686}"/>
              </a:ext>
            </a:extLst>
          </p:cNvPr>
          <p:cNvPicPr>
            <a:picLocks noChangeAspect="1"/>
          </p:cNvPicPr>
          <p:nvPr/>
        </p:nvPicPr>
        <p:blipFill>
          <a:blip r:embed="rId3"/>
          <a:stretch>
            <a:fillRect/>
          </a:stretch>
        </p:blipFill>
        <p:spPr>
          <a:xfrm>
            <a:off x="103681" y="1456078"/>
            <a:ext cx="2286000" cy="952500"/>
          </a:xfrm>
          <a:prstGeom prst="rect">
            <a:avLst/>
          </a:prstGeom>
        </p:spPr>
      </p:pic>
      <p:pic>
        <p:nvPicPr>
          <p:cNvPr id="16" name="Picture 15">
            <a:extLst>
              <a:ext uri="{FF2B5EF4-FFF2-40B4-BE49-F238E27FC236}">
                <a16:creationId xmlns:a16="http://schemas.microsoft.com/office/drawing/2014/main" id="{93794E85-71F6-4619-825D-9DF951BB7817}"/>
              </a:ext>
            </a:extLst>
          </p:cNvPr>
          <p:cNvPicPr>
            <a:picLocks noChangeAspect="1"/>
          </p:cNvPicPr>
          <p:nvPr/>
        </p:nvPicPr>
        <p:blipFill>
          <a:blip r:embed="rId4"/>
          <a:stretch>
            <a:fillRect/>
          </a:stretch>
        </p:blipFill>
        <p:spPr>
          <a:xfrm>
            <a:off x="2500941" y="1653175"/>
            <a:ext cx="3131200" cy="657552"/>
          </a:xfrm>
          <a:prstGeom prst="rect">
            <a:avLst/>
          </a:prstGeom>
        </p:spPr>
      </p:pic>
      <p:pic>
        <p:nvPicPr>
          <p:cNvPr id="19" name="Picture 18">
            <a:extLst>
              <a:ext uri="{FF2B5EF4-FFF2-40B4-BE49-F238E27FC236}">
                <a16:creationId xmlns:a16="http://schemas.microsoft.com/office/drawing/2014/main" id="{89F3E0E8-571B-478F-954E-76AF5A7A21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3007" y="2430704"/>
            <a:ext cx="1405797" cy="657551"/>
          </a:xfrm>
          <a:prstGeom prst="rect">
            <a:avLst/>
          </a:prstGeom>
        </p:spPr>
      </p:pic>
      <p:pic>
        <p:nvPicPr>
          <p:cNvPr id="21" name="Picture 20">
            <a:extLst>
              <a:ext uri="{FF2B5EF4-FFF2-40B4-BE49-F238E27FC236}">
                <a16:creationId xmlns:a16="http://schemas.microsoft.com/office/drawing/2014/main" id="{BB6764C6-C0AB-457C-AD2B-C39FB16B7F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5556" y="2499585"/>
            <a:ext cx="1047750" cy="1047750"/>
          </a:xfrm>
          <a:prstGeom prst="rect">
            <a:avLst/>
          </a:prstGeom>
        </p:spPr>
      </p:pic>
      <p:pic>
        <p:nvPicPr>
          <p:cNvPr id="25" name="Picture 24">
            <a:extLst>
              <a:ext uri="{FF2B5EF4-FFF2-40B4-BE49-F238E27FC236}">
                <a16:creationId xmlns:a16="http://schemas.microsoft.com/office/drawing/2014/main" id="{01F87968-F0A1-4D06-9CE8-5A0D375057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0313" y="3033320"/>
            <a:ext cx="2663687" cy="1194478"/>
          </a:xfrm>
          <a:prstGeom prst="rect">
            <a:avLst/>
          </a:prstGeom>
        </p:spPr>
      </p:pic>
      <p:pic>
        <p:nvPicPr>
          <p:cNvPr id="27" name="Picture 26">
            <a:extLst>
              <a:ext uri="{FF2B5EF4-FFF2-40B4-BE49-F238E27FC236}">
                <a16:creationId xmlns:a16="http://schemas.microsoft.com/office/drawing/2014/main" id="{EB58D330-BEC6-4F0E-B41E-752357E4E7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839" y="5696322"/>
            <a:ext cx="2689361" cy="540171"/>
          </a:xfrm>
          <a:prstGeom prst="rect">
            <a:avLst/>
          </a:prstGeom>
        </p:spPr>
      </p:pic>
      <p:pic>
        <p:nvPicPr>
          <p:cNvPr id="30" name="Picture 29">
            <a:extLst>
              <a:ext uri="{FF2B5EF4-FFF2-40B4-BE49-F238E27FC236}">
                <a16:creationId xmlns:a16="http://schemas.microsoft.com/office/drawing/2014/main" id="{5FEE8506-64C9-46CD-81E5-05A645D5954B}"/>
              </a:ext>
            </a:extLst>
          </p:cNvPr>
          <p:cNvPicPr>
            <a:picLocks noChangeAspect="1"/>
          </p:cNvPicPr>
          <p:nvPr/>
        </p:nvPicPr>
        <p:blipFill>
          <a:blip r:embed="rId9"/>
          <a:stretch>
            <a:fillRect/>
          </a:stretch>
        </p:blipFill>
        <p:spPr>
          <a:xfrm>
            <a:off x="6264799" y="2322044"/>
            <a:ext cx="2454301" cy="657552"/>
          </a:xfrm>
          <a:prstGeom prst="rect">
            <a:avLst/>
          </a:prstGeom>
        </p:spPr>
      </p:pic>
      <p:pic>
        <p:nvPicPr>
          <p:cNvPr id="32" name="Picture 31">
            <a:extLst>
              <a:ext uri="{FF2B5EF4-FFF2-40B4-BE49-F238E27FC236}">
                <a16:creationId xmlns:a16="http://schemas.microsoft.com/office/drawing/2014/main" id="{E49DCBE9-DD98-4312-B7B7-99B132EBC038}"/>
              </a:ext>
            </a:extLst>
          </p:cNvPr>
          <p:cNvPicPr>
            <a:picLocks noChangeAspect="1"/>
          </p:cNvPicPr>
          <p:nvPr/>
        </p:nvPicPr>
        <p:blipFill>
          <a:blip r:embed="rId10"/>
          <a:stretch>
            <a:fillRect/>
          </a:stretch>
        </p:blipFill>
        <p:spPr>
          <a:xfrm>
            <a:off x="4935066" y="4232677"/>
            <a:ext cx="1188823" cy="1018120"/>
          </a:xfrm>
          <a:prstGeom prst="rect">
            <a:avLst/>
          </a:prstGeom>
        </p:spPr>
      </p:pic>
      <p:pic>
        <p:nvPicPr>
          <p:cNvPr id="33" name="Picture 32">
            <a:extLst>
              <a:ext uri="{FF2B5EF4-FFF2-40B4-BE49-F238E27FC236}">
                <a16:creationId xmlns:a16="http://schemas.microsoft.com/office/drawing/2014/main" id="{4E619375-A9B4-49AC-A12B-3F521E08679E}"/>
              </a:ext>
            </a:extLst>
          </p:cNvPr>
          <p:cNvPicPr>
            <a:picLocks noChangeAspect="1"/>
          </p:cNvPicPr>
          <p:nvPr/>
        </p:nvPicPr>
        <p:blipFill>
          <a:blip r:embed="rId11"/>
          <a:stretch>
            <a:fillRect/>
          </a:stretch>
        </p:blipFill>
        <p:spPr>
          <a:xfrm>
            <a:off x="2299515" y="4563677"/>
            <a:ext cx="1155989" cy="1067467"/>
          </a:xfrm>
          <a:prstGeom prst="rect">
            <a:avLst/>
          </a:prstGeom>
        </p:spPr>
      </p:pic>
      <p:pic>
        <p:nvPicPr>
          <p:cNvPr id="34" name="Picture 33">
            <a:extLst>
              <a:ext uri="{FF2B5EF4-FFF2-40B4-BE49-F238E27FC236}">
                <a16:creationId xmlns:a16="http://schemas.microsoft.com/office/drawing/2014/main" id="{4C68181B-5ACB-4B18-B3C5-9EB96F06057F}"/>
              </a:ext>
            </a:extLst>
          </p:cNvPr>
          <p:cNvPicPr>
            <a:picLocks noChangeAspect="1"/>
          </p:cNvPicPr>
          <p:nvPr/>
        </p:nvPicPr>
        <p:blipFill>
          <a:blip r:embed="rId12"/>
          <a:stretch>
            <a:fillRect/>
          </a:stretch>
        </p:blipFill>
        <p:spPr>
          <a:xfrm>
            <a:off x="1992836" y="3599181"/>
            <a:ext cx="1540747" cy="610782"/>
          </a:xfrm>
          <a:prstGeom prst="rect">
            <a:avLst/>
          </a:prstGeom>
        </p:spPr>
      </p:pic>
      <p:pic>
        <p:nvPicPr>
          <p:cNvPr id="35" name="Picture 34">
            <a:extLst>
              <a:ext uri="{FF2B5EF4-FFF2-40B4-BE49-F238E27FC236}">
                <a16:creationId xmlns:a16="http://schemas.microsoft.com/office/drawing/2014/main" id="{1379B2D1-7357-427D-90EA-A7241AE31EA4}"/>
              </a:ext>
            </a:extLst>
          </p:cNvPr>
          <p:cNvPicPr>
            <a:picLocks noChangeAspect="1"/>
          </p:cNvPicPr>
          <p:nvPr/>
        </p:nvPicPr>
        <p:blipFill>
          <a:blip r:embed="rId13"/>
          <a:stretch>
            <a:fillRect/>
          </a:stretch>
        </p:blipFill>
        <p:spPr>
          <a:xfrm>
            <a:off x="6164871" y="5625283"/>
            <a:ext cx="2544290" cy="598656"/>
          </a:xfrm>
          <a:prstGeom prst="rect">
            <a:avLst/>
          </a:prstGeom>
        </p:spPr>
      </p:pic>
      <p:pic>
        <p:nvPicPr>
          <p:cNvPr id="39" name="Picture 38">
            <a:extLst>
              <a:ext uri="{FF2B5EF4-FFF2-40B4-BE49-F238E27FC236}">
                <a16:creationId xmlns:a16="http://schemas.microsoft.com/office/drawing/2014/main" id="{8D872C25-8F61-4707-AF32-7415727D7C71}"/>
              </a:ext>
            </a:extLst>
          </p:cNvPr>
          <p:cNvPicPr>
            <a:picLocks noChangeAspect="1"/>
          </p:cNvPicPr>
          <p:nvPr/>
        </p:nvPicPr>
        <p:blipFill>
          <a:blip r:embed="rId14"/>
          <a:stretch>
            <a:fillRect/>
          </a:stretch>
        </p:blipFill>
        <p:spPr>
          <a:xfrm>
            <a:off x="5975274" y="1554288"/>
            <a:ext cx="2947004" cy="650758"/>
          </a:xfrm>
          <a:prstGeom prst="rect">
            <a:avLst/>
          </a:prstGeom>
        </p:spPr>
      </p:pic>
      <p:pic>
        <p:nvPicPr>
          <p:cNvPr id="40" name="Picture 39">
            <a:extLst>
              <a:ext uri="{FF2B5EF4-FFF2-40B4-BE49-F238E27FC236}">
                <a16:creationId xmlns:a16="http://schemas.microsoft.com/office/drawing/2014/main" id="{CDDB50D1-1F59-4519-9ED6-57553B510415}"/>
              </a:ext>
            </a:extLst>
          </p:cNvPr>
          <p:cNvPicPr>
            <a:picLocks noChangeAspect="1"/>
          </p:cNvPicPr>
          <p:nvPr/>
        </p:nvPicPr>
        <p:blipFill>
          <a:blip r:embed="rId15"/>
          <a:stretch>
            <a:fillRect/>
          </a:stretch>
        </p:blipFill>
        <p:spPr>
          <a:xfrm>
            <a:off x="3542666" y="3736194"/>
            <a:ext cx="1419225" cy="1428750"/>
          </a:xfrm>
          <a:prstGeom prst="rect">
            <a:avLst/>
          </a:prstGeom>
        </p:spPr>
      </p:pic>
      <p:pic>
        <p:nvPicPr>
          <p:cNvPr id="41" name="Picture 40">
            <a:extLst>
              <a:ext uri="{FF2B5EF4-FFF2-40B4-BE49-F238E27FC236}">
                <a16:creationId xmlns:a16="http://schemas.microsoft.com/office/drawing/2014/main" id="{B1E32165-593F-48B8-8A03-48E2AE31F17C}"/>
              </a:ext>
            </a:extLst>
          </p:cNvPr>
          <p:cNvPicPr>
            <a:picLocks noChangeAspect="1"/>
          </p:cNvPicPr>
          <p:nvPr/>
        </p:nvPicPr>
        <p:blipFill>
          <a:blip r:embed="rId16"/>
          <a:stretch>
            <a:fillRect/>
          </a:stretch>
        </p:blipFill>
        <p:spPr>
          <a:xfrm>
            <a:off x="3455504" y="5446246"/>
            <a:ext cx="2425148" cy="841669"/>
          </a:xfrm>
          <a:prstGeom prst="rect">
            <a:avLst/>
          </a:prstGeom>
        </p:spPr>
      </p:pic>
      <p:pic>
        <p:nvPicPr>
          <p:cNvPr id="42" name="Picture 41">
            <a:extLst>
              <a:ext uri="{FF2B5EF4-FFF2-40B4-BE49-F238E27FC236}">
                <a16:creationId xmlns:a16="http://schemas.microsoft.com/office/drawing/2014/main" id="{13AC4215-4F25-4BF8-A996-DBCD524DC03F}"/>
              </a:ext>
            </a:extLst>
          </p:cNvPr>
          <p:cNvPicPr>
            <a:picLocks noChangeAspect="1"/>
          </p:cNvPicPr>
          <p:nvPr/>
        </p:nvPicPr>
        <p:blipFill>
          <a:blip r:embed="rId17"/>
          <a:stretch>
            <a:fillRect/>
          </a:stretch>
        </p:blipFill>
        <p:spPr>
          <a:xfrm>
            <a:off x="7350297" y="4278944"/>
            <a:ext cx="1436201" cy="1194478"/>
          </a:xfrm>
          <a:prstGeom prst="rect">
            <a:avLst/>
          </a:prstGeom>
        </p:spPr>
      </p:pic>
      <p:pic>
        <p:nvPicPr>
          <p:cNvPr id="43" name="Picture 42">
            <a:extLst>
              <a:ext uri="{FF2B5EF4-FFF2-40B4-BE49-F238E27FC236}">
                <a16:creationId xmlns:a16="http://schemas.microsoft.com/office/drawing/2014/main" id="{FCC0D54C-86D0-481E-BCAD-33798F5B9AA3}"/>
              </a:ext>
            </a:extLst>
          </p:cNvPr>
          <p:cNvPicPr>
            <a:picLocks noChangeAspect="1"/>
          </p:cNvPicPr>
          <p:nvPr/>
        </p:nvPicPr>
        <p:blipFill>
          <a:blip r:embed="rId18"/>
          <a:stretch>
            <a:fillRect/>
          </a:stretch>
        </p:blipFill>
        <p:spPr>
          <a:xfrm>
            <a:off x="6237122" y="4328689"/>
            <a:ext cx="1117557" cy="1117557"/>
          </a:xfrm>
          <a:prstGeom prst="rect">
            <a:avLst/>
          </a:prstGeom>
        </p:spPr>
      </p:pic>
      <p:pic>
        <p:nvPicPr>
          <p:cNvPr id="45" name="Picture 44">
            <a:extLst>
              <a:ext uri="{FF2B5EF4-FFF2-40B4-BE49-F238E27FC236}">
                <a16:creationId xmlns:a16="http://schemas.microsoft.com/office/drawing/2014/main" id="{06DC1E7E-AB3A-4881-9029-FE35A4A1C4EF}"/>
              </a:ext>
            </a:extLst>
          </p:cNvPr>
          <p:cNvPicPr>
            <a:picLocks noChangeAspect="1"/>
          </p:cNvPicPr>
          <p:nvPr/>
        </p:nvPicPr>
        <p:blipFill>
          <a:blip r:embed="rId19"/>
          <a:stretch>
            <a:fillRect/>
          </a:stretch>
        </p:blipFill>
        <p:spPr>
          <a:xfrm>
            <a:off x="4881999" y="3084798"/>
            <a:ext cx="1771650" cy="1143000"/>
          </a:xfrm>
          <a:prstGeom prst="rect">
            <a:avLst/>
          </a:prstGeom>
        </p:spPr>
      </p:pic>
      <p:pic>
        <p:nvPicPr>
          <p:cNvPr id="46" name="Picture 45">
            <a:extLst>
              <a:ext uri="{FF2B5EF4-FFF2-40B4-BE49-F238E27FC236}">
                <a16:creationId xmlns:a16="http://schemas.microsoft.com/office/drawing/2014/main" id="{DD5CF741-9899-4039-B114-1CBB46823C93}"/>
              </a:ext>
            </a:extLst>
          </p:cNvPr>
          <p:cNvPicPr>
            <a:picLocks noChangeAspect="1"/>
          </p:cNvPicPr>
          <p:nvPr/>
        </p:nvPicPr>
        <p:blipFill>
          <a:blip r:embed="rId20"/>
          <a:stretch>
            <a:fillRect/>
          </a:stretch>
        </p:blipFill>
        <p:spPr>
          <a:xfrm>
            <a:off x="353075" y="2375905"/>
            <a:ext cx="2274483" cy="657552"/>
          </a:xfrm>
          <a:prstGeom prst="rect">
            <a:avLst/>
          </a:prstGeom>
        </p:spPr>
      </p:pic>
      <p:pic>
        <p:nvPicPr>
          <p:cNvPr id="47" name="Picture 46">
            <a:extLst>
              <a:ext uri="{FF2B5EF4-FFF2-40B4-BE49-F238E27FC236}">
                <a16:creationId xmlns:a16="http://schemas.microsoft.com/office/drawing/2014/main" id="{DE5CCB93-EF34-45DA-AAA4-BAC2A52F5CD3}"/>
              </a:ext>
            </a:extLst>
          </p:cNvPr>
          <p:cNvPicPr>
            <a:picLocks noChangeAspect="1"/>
          </p:cNvPicPr>
          <p:nvPr/>
        </p:nvPicPr>
        <p:blipFill>
          <a:blip r:embed="rId21"/>
          <a:stretch>
            <a:fillRect/>
          </a:stretch>
        </p:blipFill>
        <p:spPr>
          <a:xfrm>
            <a:off x="293713" y="2898416"/>
            <a:ext cx="1629777" cy="931301"/>
          </a:xfrm>
          <a:prstGeom prst="rect">
            <a:avLst/>
          </a:prstGeom>
        </p:spPr>
      </p:pic>
      <p:pic>
        <p:nvPicPr>
          <p:cNvPr id="48" name="Picture 47">
            <a:extLst>
              <a:ext uri="{FF2B5EF4-FFF2-40B4-BE49-F238E27FC236}">
                <a16:creationId xmlns:a16="http://schemas.microsoft.com/office/drawing/2014/main" id="{2B5C63AF-2998-471F-A9F5-4A687F6086DD}"/>
              </a:ext>
            </a:extLst>
          </p:cNvPr>
          <p:cNvPicPr>
            <a:picLocks noChangeAspect="1"/>
          </p:cNvPicPr>
          <p:nvPr/>
        </p:nvPicPr>
        <p:blipFill>
          <a:blip r:embed="rId22"/>
          <a:stretch>
            <a:fillRect/>
          </a:stretch>
        </p:blipFill>
        <p:spPr>
          <a:xfrm>
            <a:off x="167424" y="4855905"/>
            <a:ext cx="2124666" cy="768981"/>
          </a:xfrm>
          <a:prstGeom prst="rect">
            <a:avLst/>
          </a:prstGeom>
        </p:spPr>
      </p:pic>
      <p:pic>
        <p:nvPicPr>
          <p:cNvPr id="26" name="Picture 25" descr="C:\Users\lmk1\Pictures\CDC logo.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972175" y="3102336"/>
            <a:ext cx="909824" cy="667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01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veUnited 2019 Theme">
  <a:themeElements>
    <a:clrScheme name="">
      <a:dk1>
        <a:srgbClr val="BABABA"/>
      </a:dk1>
      <a:lt1>
        <a:srgbClr val="FFFFFF"/>
      </a:lt1>
      <a:dk2>
        <a:srgbClr val="FF9600"/>
      </a:dk2>
      <a:lt2>
        <a:srgbClr val="000000"/>
      </a:lt2>
      <a:accent1>
        <a:srgbClr val="10167F"/>
      </a:accent1>
      <a:accent2>
        <a:srgbClr val="AFB1D4"/>
      </a:accent2>
      <a:accent3>
        <a:srgbClr val="FFFFFF"/>
      </a:accent3>
      <a:accent4>
        <a:srgbClr val="9E9E9E"/>
      </a:accent4>
      <a:accent5>
        <a:srgbClr val="AAABC0"/>
      </a:accent5>
      <a:accent6>
        <a:srgbClr val="9EA0C0"/>
      </a:accent6>
      <a:hlink>
        <a:srgbClr val="696CAF"/>
      </a:hlink>
      <a:folHlink>
        <a:srgbClr val="FE23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LiveUnited 2019 Theme">
  <a:themeElements>
    <a:clrScheme name="">
      <a:dk1>
        <a:srgbClr val="BABABA"/>
      </a:dk1>
      <a:lt1>
        <a:srgbClr val="FFFFFF"/>
      </a:lt1>
      <a:dk2>
        <a:srgbClr val="FF9600"/>
      </a:dk2>
      <a:lt2>
        <a:srgbClr val="000000"/>
      </a:lt2>
      <a:accent1>
        <a:srgbClr val="10167F"/>
      </a:accent1>
      <a:accent2>
        <a:srgbClr val="AFB1D4"/>
      </a:accent2>
      <a:accent3>
        <a:srgbClr val="FFFFFF"/>
      </a:accent3>
      <a:accent4>
        <a:srgbClr val="9E9E9E"/>
      </a:accent4>
      <a:accent5>
        <a:srgbClr val="AAABC0"/>
      </a:accent5>
      <a:accent6>
        <a:srgbClr val="9EA0C0"/>
      </a:accent6>
      <a:hlink>
        <a:srgbClr val="696CAF"/>
      </a:hlink>
      <a:folHlink>
        <a:srgbClr val="FE23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efault Theme">
  <a:themeElements>
    <a:clrScheme name="">
      <a:dk1>
        <a:srgbClr val="BABABA"/>
      </a:dk1>
      <a:lt1>
        <a:srgbClr val="FFFFFF"/>
      </a:lt1>
      <a:dk2>
        <a:srgbClr val="FF9600"/>
      </a:dk2>
      <a:lt2>
        <a:srgbClr val="000000"/>
      </a:lt2>
      <a:accent1>
        <a:srgbClr val="10167F"/>
      </a:accent1>
      <a:accent2>
        <a:srgbClr val="AFB1D4"/>
      </a:accent2>
      <a:accent3>
        <a:srgbClr val="FFFFFF"/>
      </a:accent3>
      <a:accent4>
        <a:srgbClr val="9E9E9E"/>
      </a:accent4>
      <a:accent5>
        <a:srgbClr val="AAABC0"/>
      </a:accent5>
      <a:accent6>
        <a:srgbClr val="9EA0C0"/>
      </a:accent6>
      <a:hlink>
        <a:srgbClr val="696CAF"/>
      </a:hlink>
      <a:folHlink>
        <a:srgbClr val="FE23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iveUnited 2019 Theme">
  <a:themeElements>
    <a:clrScheme name="">
      <a:dk1>
        <a:srgbClr val="BABABA"/>
      </a:dk1>
      <a:lt1>
        <a:srgbClr val="FFFFFF"/>
      </a:lt1>
      <a:dk2>
        <a:srgbClr val="FF9600"/>
      </a:dk2>
      <a:lt2>
        <a:srgbClr val="000000"/>
      </a:lt2>
      <a:accent1>
        <a:srgbClr val="10167F"/>
      </a:accent1>
      <a:accent2>
        <a:srgbClr val="AFB1D4"/>
      </a:accent2>
      <a:accent3>
        <a:srgbClr val="FFFFFF"/>
      </a:accent3>
      <a:accent4>
        <a:srgbClr val="9E9E9E"/>
      </a:accent4>
      <a:accent5>
        <a:srgbClr val="AAABC0"/>
      </a:accent5>
      <a:accent6>
        <a:srgbClr val="9EA0C0"/>
      </a:accent6>
      <a:hlink>
        <a:srgbClr val="696CAF"/>
      </a:hlink>
      <a:folHlink>
        <a:srgbClr val="FE23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Theme">
  <a:themeElements>
    <a:clrScheme name="">
      <a:dk1>
        <a:srgbClr val="BABABA"/>
      </a:dk1>
      <a:lt1>
        <a:srgbClr val="FFFFFF"/>
      </a:lt1>
      <a:dk2>
        <a:srgbClr val="FF9600"/>
      </a:dk2>
      <a:lt2>
        <a:srgbClr val="000000"/>
      </a:lt2>
      <a:accent1>
        <a:srgbClr val="10167F"/>
      </a:accent1>
      <a:accent2>
        <a:srgbClr val="AFB1D4"/>
      </a:accent2>
      <a:accent3>
        <a:srgbClr val="FFFFFF"/>
      </a:accent3>
      <a:accent4>
        <a:srgbClr val="9E9E9E"/>
      </a:accent4>
      <a:accent5>
        <a:srgbClr val="AAABC0"/>
      </a:accent5>
      <a:accent6>
        <a:srgbClr val="9EA0C0"/>
      </a:accent6>
      <a:hlink>
        <a:srgbClr val="696CAF"/>
      </a:hlink>
      <a:folHlink>
        <a:srgbClr val="FE23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5262</TotalTime>
  <Words>1340</Words>
  <Application>Microsoft Office PowerPoint</Application>
  <PresentationFormat>On-screen Show (4:3)</PresentationFormat>
  <Paragraphs>270</Paragraphs>
  <Slides>25</Slides>
  <Notes>16</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25</vt:i4>
      </vt:variant>
    </vt:vector>
  </HeadingPairs>
  <TitlesOfParts>
    <vt:vector size="38" baseType="lpstr">
      <vt:lpstr>Arial</vt:lpstr>
      <vt:lpstr>Calibri</vt:lpstr>
      <vt:lpstr>Tahoma</vt:lpstr>
      <vt:lpstr>Times New Roman</vt:lpstr>
      <vt:lpstr>Trebuchet MS</vt:lpstr>
      <vt:lpstr>Wingdings</vt:lpstr>
      <vt:lpstr>Office Theme</vt:lpstr>
      <vt:lpstr>LiveUnited 2019 Theme</vt:lpstr>
      <vt:lpstr>1_LiveUnited 2019 Theme</vt:lpstr>
      <vt:lpstr>1_Office Theme</vt:lpstr>
      <vt:lpstr>2_Default Theme</vt:lpstr>
      <vt:lpstr>2_LiveUnited 2019 Theme</vt:lpstr>
      <vt:lpstr>3_Default Theme</vt:lpstr>
      <vt:lpstr>PowerPoint Presentation</vt:lpstr>
      <vt:lpstr>De 211 Video https://www.youtube.com/watch?v=k9Kzc0WxUBw</vt:lpstr>
      <vt:lpstr>Today’s Agenda</vt:lpstr>
      <vt:lpstr>Community Needs Are Complex. </vt:lpstr>
      <vt:lpstr>What is 2-1-1?</vt:lpstr>
      <vt:lpstr>Why 2-1-1?   One Number. Easy Access to Services.</vt:lpstr>
      <vt:lpstr>Why 2-1-1?  National Impact - CY2017</vt:lpstr>
      <vt:lpstr>2-1-1 Delaware: Our Mission</vt:lpstr>
      <vt:lpstr>PowerPoint Presentation</vt:lpstr>
      <vt:lpstr>Start with 2-1-1.  It’s one easy way to find help.</vt:lpstr>
      <vt:lpstr>Types of Referrals (Taxonomy &amp; Key words)</vt:lpstr>
      <vt:lpstr>Delaware 2-1-1: Community Need Data</vt:lpstr>
      <vt:lpstr>Delaware 2-1-1: Greater Wilmington Data</vt:lpstr>
      <vt:lpstr>Delaware 2-1-1 Resource Database</vt:lpstr>
      <vt:lpstr>2-1-1 Service Delivery Model  </vt:lpstr>
      <vt:lpstr>PowerPoint Presentation</vt:lpstr>
      <vt:lpstr>PowerPoint Presentation</vt:lpstr>
      <vt:lpstr>PowerPoint Presentation</vt:lpstr>
      <vt:lpstr>Guided Search Area </vt:lpstr>
      <vt:lpstr>Guided Search Area </vt:lpstr>
      <vt:lpstr>Keyword Search </vt:lpstr>
      <vt:lpstr>Keyword Search</vt:lpstr>
      <vt:lpstr>PowerPoint Presentation</vt:lpstr>
      <vt:lpstr>PowerPoint Presentation</vt:lpstr>
      <vt:lpstr>PowerPoint Presentation</vt:lpstr>
    </vt:vector>
  </TitlesOfParts>
  <Company>UWITC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 O'Leary</dc:creator>
  <cp:lastModifiedBy>Hope Ellsworth</cp:lastModifiedBy>
  <cp:revision>425</cp:revision>
  <cp:lastPrinted>2018-05-15T16:42:56Z</cp:lastPrinted>
  <dcterms:created xsi:type="dcterms:W3CDTF">2016-06-08T19:41:51Z</dcterms:created>
  <dcterms:modified xsi:type="dcterms:W3CDTF">2018-05-21T14:34:36Z</dcterms:modified>
</cp:coreProperties>
</file>